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9"/>
  </p:notesMasterIdLst>
  <p:sldIdLst>
    <p:sldId id="522" r:id="rId2"/>
    <p:sldId id="568" r:id="rId3"/>
    <p:sldId id="529" r:id="rId4"/>
    <p:sldId id="367" r:id="rId5"/>
    <p:sldId id="512" r:id="rId6"/>
    <p:sldId id="608" r:id="rId7"/>
    <p:sldId id="513" r:id="rId8"/>
    <p:sldId id="569" r:id="rId9"/>
    <p:sldId id="571" r:id="rId10"/>
    <p:sldId id="574" r:id="rId11"/>
    <p:sldId id="572" r:id="rId12"/>
    <p:sldId id="573" r:id="rId13"/>
    <p:sldId id="622" r:id="rId14"/>
    <p:sldId id="463" r:id="rId15"/>
    <p:sldId id="329" r:id="rId16"/>
    <p:sldId id="611" r:id="rId17"/>
    <p:sldId id="511" r:id="rId18"/>
    <p:sldId id="610" r:id="rId19"/>
    <p:sldId id="576" r:id="rId20"/>
    <p:sldId id="577" r:id="rId21"/>
    <p:sldId id="579" r:id="rId22"/>
    <p:sldId id="606" r:id="rId23"/>
    <p:sldId id="624" r:id="rId24"/>
    <p:sldId id="565" r:id="rId25"/>
    <p:sldId id="526" r:id="rId26"/>
    <p:sldId id="524" r:id="rId27"/>
    <p:sldId id="528" r:id="rId28"/>
    <p:sldId id="539" r:id="rId29"/>
    <p:sldId id="530" r:id="rId30"/>
    <p:sldId id="474" r:id="rId31"/>
    <p:sldId id="613" r:id="rId32"/>
    <p:sldId id="612" r:id="rId33"/>
    <p:sldId id="615" r:id="rId34"/>
    <p:sldId id="616" r:id="rId35"/>
    <p:sldId id="536" r:id="rId36"/>
    <p:sldId id="531" r:id="rId37"/>
    <p:sldId id="532" r:id="rId38"/>
    <p:sldId id="533" r:id="rId39"/>
    <p:sldId id="534" r:id="rId40"/>
    <p:sldId id="623" r:id="rId41"/>
    <p:sldId id="540" r:id="rId42"/>
    <p:sldId id="566" r:id="rId43"/>
    <p:sldId id="575" r:id="rId44"/>
    <p:sldId id="590" r:id="rId45"/>
    <p:sldId id="618" r:id="rId46"/>
    <p:sldId id="547" r:id="rId47"/>
    <p:sldId id="558" r:id="rId48"/>
    <p:sldId id="620" r:id="rId49"/>
    <p:sldId id="584" r:id="rId50"/>
    <p:sldId id="561" r:id="rId51"/>
    <p:sldId id="559" r:id="rId52"/>
    <p:sldId id="600" r:id="rId53"/>
    <p:sldId id="544" r:id="rId54"/>
    <p:sldId id="564" r:id="rId55"/>
    <p:sldId id="598" r:id="rId56"/>
    <p:sldId id="605" r:id="rId57"/>
    <p:sldId id="621" r:id="rId58"/>
    <p:sldId id="599" r:id="rId59"/>
    <p:sldId id="596" r:id="rId60"/>
    <p:sldId id="595" r:id="rId61"/>
    <p:sldId id="546" r:id="rId62"/>
    <p:sldId id="507" r:id="rId63"/>
    <p:sldId id="503" r:id="rId64"/>
    <p:sldId id="493" r:id="rId65"/>
    <p:sldId id="604" r:id="rId66"/>
    <p:sldId id="602" r:id="rId67"/>
    <p:sldId id="607" r:id="rId68"/>
  </p:sldIdLst>
  <p:sldSz cx="9144000" cy="6858000" type="screen4x3"/>
  <p:notesSz cx="6858000" cy="9144000"/>
  <p:custDataLst>
    <p:tags r:id="rId7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49F3B70-3C0C-4BE0-BF11-A4DA64AB6597}">
          <p14:sldIdLst>
            <p14:sldId id="522"/>
            <p14:sldId id="568"/>
            <p14:sldId id="529"/>
            <p14:sldId id="367"/>
            <p14:sldId id="512"/>
            <p14:sldId id="608"/>
            <p14:sldId id="513"/>
            <p14:sldId id="569"/>
            <p14:sldId id="571"/>
            <p14:sldId id="574"/>
            <p14:sldId id="572"/>
            <p14:sldId id="573"/>
            <p14:sldId id="622"/>
            <p14:sldId id="463"/>
            <p14:sldId id="329"/>
            <p14:sldId id="611"/>
            <p14:sldId id="511"/>
            <p14:sldId id="610"/>
            <p14:sldId id="576"/>
            <p14:sldId id="577"/>
            <p14:sldId id="579"/>
            <p14:sldId id="606"/>
            <p14:sldId id="624"/>
            <p14:sldId id="565"/>
            <p14:sldId id="526"/>
            <p14:sldId id="524"/>
            <p14:sldId id="528"/>
            <p14:sldId id="539"/>
            <p14:sldId id="530"/>
            <p14:sldId id="474"/>
            <p14:sldId id="613"/>
            <p14:sldId id="612"/>
            <p14:sldId id="615"/>
            <p14:sldId id="616"/>
            <p14:sldId id="536"/>
            <p14:sldId id="531"/>
            <p14:sldId id="532"/>
            <p14:sldId id="533"/>
            <p14:sldId id="534"/>
            <p14:sldId id="623"/>
            <p14:sldId id="540"/>
            <p14:sldId id="566"/>
            <p14:sldId id="575"/>
            <p14:sldId id="590"/>
            <p14:sldId id="618"/>
            <p14:sldId id="547"/>
            <p14:sldId id="558"/>
            <p14:sldId id="620"/>
            <p14:sldId id="584"/>
            <p14:sldId id="561"/>
            <p14:sldId id="559"/>
            <p14:sldId id="600"/>
            <p14:sldId id="544"/>
            <p14:sldId id="564"/>
            <p14:sldId id="598"/>
            <p14:sldId id="605"/>
            <p14:sldId id="621"/>
            <p14:sldId id="599"/>
            <p14:sldId id="596"/>
            <p14:sldId id="595"/>
            <p14:sldId id="546"/>
            <p14:sldId id="507"/>
            <p14:sldId id="503"/>
            <p14:sldId id="493"/>
            <p14:sldId id="604"/>
            <p14:sldId id="602"/>
            <p14:sldId id="607"/>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y MacKinnon" initials="KM" lastIdx="0" clrIdx="0">
    <p:extLst/>
  </p:cmAuthor>
  <p:cmAuthor id="2" name="KELLEHER Jennifer" initials="KJ" lastIdx="28" clrIdx="1">
    <p:extLst/>
  </p:cmAuthor>
  <p:cmAuthor id="3" name="harry@futurelaw.org" initials="h" lastIdx="31" clrIdx="2">
    <p:extLst/>
  </p:cmAuthor>
  <p:cmAuthor id="4" name="KELLEHER Jennifer" initials="KJ [2]" lastIdx="0"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0A2"/>
    <a:srgbClr val="070863"/>
    <a:srgbClr val="1210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EC8720-6D7C-924A-D2AA-4BEE4014AC29}" v="2" dt="2021-05-12T13:10:16.425"/>
    <p1510:client id="{5D6CC79F-F015-B000-E13D-5ECDE256B111}" v="2" dt="2021-05-13T07:21:03.6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32" autoAdjust="0"/>
    <p:restoredTop sz="84528" autoAdjust="0"/>
  </p:normalViewPr>
  <p:slideViewPr>
    <p:cSldViewPr snapToGrid="0" snapToObjects="1">
      <p:cViewPr>
        <p:scale>
          <a:sx n="87" d="100"/>
          <a:sy n="87" d="100"/>
        </p:scale>
        <p:origin x="-2292" y="-60"/>
      </p:cViewPr>
      <p:guideLst>
        <p:guide orient="horz" pos="2160"/>
        <p:guide pos="2880"/>
      </p:guideLst>
    </p:cSldViewPr>
  </p:slideViewPr>
  <p:outlineViewPr>
    <p:cViewPr>
      <p:scale>
        <a:sx n="33" d="100"/>
        <a:sy n="33" d="100"/>
      </p:scale>
      <p:origin x="0" y="-6976"/>
    </p:cViewPr>
  </p:outlineViewPr>
  <p:notesTextViewPr>
    <p:cViewPr>
      <p:scale>
        <a:sx n="100" d="100"/>
        <a:sy n="100" d="100"/>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microsoft.com/office/2015/10/relationships/revisionInfo" Target="revisionInfo.xml"/><Relationship Id="rId7" Type="http://schemas.openxmlformats.org/officeDocument/2006/relationships/slide" Target="slides/slide6.xml"/><Relationship Id="rId71"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0B12D9AB-6EFE-DE4F-99CF-7F11B25F1F18}" type="parTrans" cxnId="{97E9938E-AF10-405F-A09F-234B04A08FCA}">
      <dgm:prSet/>
      <dgm:spPr/>
      <dgm:t>
        <a:bodyPr/>
        <a:lstStyle/>
        <a:p>
          <a:endParaRPr lang="en-US"/>
        </a:p>
      </dgm:t>
    </dgm:pt>
    <dgm:pt modelId="{BA627076-ABD8-FA41-891D-3EDAE4716FDC}">
      <dgm:prSet phldrT="[Text]" custT="1"/>
      <dgm:spPr>
        <a:solidFill>
          <a:schemeClr val="bg1">
            <a:lumMod val="65000"/>
            <a:alpha val="90000"/>
          </a:schemeClr>
        </a:solidFill>
      </dgm:spPr>
      <dgm:t>
        <a:bodyPr/>
        <a:lstStyle/>
        <a:p>
          <a:r>
            <a:rPr lang="fr" sz="2000" b="0" i="0" strike="noStrike" cap="none" spc="0" baseline="0" dirty="0">
              <a:solidFill>
                <a:srgbClr val="FFFFFF"/>
              </a:solidFill>
              <a:effectLst/>
              <a:latin typeface="Calibri"/>
              <a:ea typeface="Calibri"/>
              <a:cs typeface="Calibri"/>
            </a:rPr>
            <a:t>Moins d'intentions de conservation de la biodiversité</a:t>
          </a:r>
        </a:p>
      </dgm:t>
    </dgm:pt>
    <dgm:pt modelId="{08EF1CC8-0B67-274F-8AE1-E56EBBBA515C}" type="sibTrans" cxnId="{97E9938E-AF10-405F-A09F-234B04A08FCA}">
      <dgm:prSet/>
      <dgm:spPr/>
      <dgm:t>
        <a:bodyPr/>
        <a:lstStyle/>
        <a:p>
          <a:endParaRPr lang="en-US"/>
        </a:p>
      </dgm:t>
    </dgm:pt>
    <dgm:pt modelId="{FAD98F46-2088-9C41-893D-8B737D415D74}" type="parTrans" cxnId="{FB4CB5CE-4D5C-4798-A667-053587065B26}">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fr" sz="2000" b="0" i="0" strike="noStrike" cap="none" spc="0" baseline="0" dirty="0">
              <a:solidFill>
                <a:srgbClr val="FFFFFF"/>
              </a:solidFill>
              <a:effectLst/>
              <a:latin typeface="Calibri"/>
              <a:ea typeface="Calibri"/>
              <a:cs typeface="Calibri"/>
            </a:rPr>
            <a:t>Plus d'intentions de conservation de la biodiversité </a:t>
          </a:r>
        </a:p>
      </dgm:t>
    </dgm:pt>
    <dgm:pt modelId="{D994DF1F-0FAB-2B49-9FFE-E8E95778CE5C}" type="sibTrans" cxnId="{FB4CB5CE-4D5C-4798-A667-053587065B26}">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734547E-4CBE-4CDB-8F8F-DA76DD04C476}" type="presOf" srcId="{9041C967-F73D-4246-8E0B-8D8E5B6EF7BD}" destId="{2A80C5F2-5C0C-CC4F-BC56-9981C95ACD25}" srcOrd="0" destOrd="0" presId="urn:microsoft.com/office/officeart/2005/8/layout/chevron1"/>
    <dgm:cxn modelId="{97E9938E-AF10-405F-A09F-234B04A08FCA}" srcId="{0F81D814-171C-E54E-A77E-2CD3390250C5}" destId="{BA627076-ABD8-FA41-891D-3EDAE4716FDC}" srcOrd="0" destOrd="0" parTransId="{0B12D9AB-6EFE-DE4F-99CF-7F11B25F1F18}" sibTransId="{08EF1CC8-0B67-274F-8AE1-E56EBBBA515C}"/>
    <dgm:cxn modelId="{FB4CB5CE-4D5C-4798-A667-053587065B26}" srcId="{0F81D814-171C-E54E-A77E-2CD3390250C5}" destId="{9041C967-F73D-4246-8E0B-8D8E5B6EF7BD}" srcOrd="1" destOrd="0" parTransId="{FAD98F46-2088-9C41-893D-8B737D415D74}" sibTransId="{D994DF1F-0FAB-2B49-9FFE-E8E95778CE5C}"/>
    <dgm:cxn modelId="{96898B0B-D67A-4A51-92B5-976825B3FD39}" type="presOf" srcId="{BA627076-ABD8-FA41-891D-3EDAE4716FDC}" destId="{F109BE83-EA72-1E49-B66D-3C7BE351A14A}" srcOrd="0" destOrd="0" presId="urn:microsoft.com/office/officeart/2005/8/layout/chevron1"/>
    <dgm:cxn modelId="{F3ABADA4-2BC2-4CBD-8F94-4B22AFF9B451}" type="presOf" srcId="{0F81D814-171C-E54E-A77E-2CD3390250C5}" destId="{BF74AFB8-8264-2042-86BB-745817ED16C3}" srcOrd="0" destOrd="0" presId="urn:microsoft.com/office/officeart/2005/8/layout/chevron1"/>
    <dgm:cxn modelId="{B9AFC3F8-71CD-42A8-B643-0F1A28FEE542}" type="presParOf" srcId="{BF74AFB8-8264-2042-86BB-745817ED16C3}" destId="{F109BE83-EA72-1E49-B66D-3C7BE351A14A}" srcOrd="0" destOrd="0" presId="urn:microsoft.com/office/officeart/2005/8/layout/chevron1"/>
    <dgm:cxn modelId="{5F55000B-7610-4955-B99B-D445AFD1F2B1}" type="presParOf" srcId="{BF74AFB8-8264-2042-86BB-745817ED16C3}" destId="{D797EA54-023E-A342-AB08-CEE5C9C402D9}" srcOrd="1" destOrd="0" presId="urn:microsoft.com/office/officeart/2005/8/layout/chevron1"/>
    <dgm:cxn modelId="{D25A79D5-B39D-450B-BD99-A8548218B121}"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Lst>
  <dgm:cxnLst>
    <dgm:cxn modelId="{3CFD8C72-5523-4AE4-888F-65F6BA9B360D}"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4" loCatId="" qsTypeId="urn:microsoft.com/office/officeart/2005/8/quickstyle/simple4" qsCatId="simple" csTypeId="urn:microsoft.com/office/officeart/2005/8/colors/accent1_2" csCatId="accent1" phldr="1"/>
      <dgm:spPr/>
      <dgm:t>
        <a:bodyPr/>
        <a:lstStyle/>
        <a:p>
          <a:endParaRPr lang="en-US"/>
        </a:p>
      </dgm:t>
    </dgm:pt>
    <dgm:pt modelId="{D5201F2F-ACED-154E-B931-41CDFF234D5B}" type="parTrans" cxnId="{1B460F9D-AF91-4BDD-AC7E-D1FB021A110D}">
      <dgm:prSet/>
      <dgm:spPr/>
      <dgm:t>
        <a:bodyPr/>
        <a:lstStyle/>
        <a:p>
          <a:endParaRPr lang="en-US"/>
        </a:p>
      </dgm:t>
    </dgm:pt>
    <dgm:pt modelId="{0F84E062-F94A-7642-8BF3-51E6618A78AE}">
      <dgm:prSet phldrT="[Text]" custT="1"/>
      <dgm:spPr>
        <a:solidFill>
          <a:srgbClr val="00B0F0"/>
        </a:solidFill>
      </dgm:spPr>
      <dgm:t>
        <a:bodyPr/>
        <a:lstStyle/>
        <a:p>
          <a:r>
            <a:rPr lang="fr" sz="2000" b="0" i="0" strike="noStrike" cap="none" spc="0" baseline="0" dirty="0">
              <a:solidFill>
                <a:srgbClr val="000000"/>
              </a:solidFill>
              <a:effectLst/>
              <a:latin typeface="Calibri Light"/>
              <a:ea typeface="Calibri Light"/>
              <a:cs typeface="Calibri Light"/>
            </a:rPr>
            <a:t>Dérivée</a:t>
          </a:r>
        </a:p>
      </dgm:t>
    </dgm:pt>
    <dgm:pt modelId="{05D1661D-35EC-3946-9A19-2E3A17BEA9C4}" type="parTrans" cxnId="{1A752D73-7DF3-4359-8490-1F448AC39F00}">
      <dgm:prSet/>
      <dgm:spPr/>
      <dgm:t>
        <a:bodyPr/>
        <a:lstStyle/>
        <a:p>
          <a:endParaRPr lang="en-US"/>
        </a:p>
      </dgm:t>
    </dgm:pt>
    <dgm:pt modelId="{50353D9C-DD01-614A-A23B-5332625B9807}">
      <dgm:prSet phldrT="[Text]" custT="1"/>
      <dgm:spPr/>
      <dgm:t>
        <a:bodyPr/>
        <a:lstStyle/>
        <a:p>
          <a:endParaRPr lang="en-US" sz="1800">
            <a:solidFill>
              <a:schemeClr val="tx1"/>
            </a:solidFill>
          </a:endParaRPr>
        </a:p>
        <a:p>
          <a:endParaRPr lang="en-US" sz="1400">
            <a:solidFill>
              <a:schemeClr val="tx1"/>
            </a:solidFill>
          </a:endParaRPr>
        </a:p>
      </dgm:t>
    </dgm:pt>
    <dgm:pt modelId="{3426B428-6CAF-0440-806A-10B451D07770}" type="sibTrans" cxnId="{1A752D73-7DF3-4359-8490-1F448AC39F00}">
      <dgm:prSet/>
      <dgm:spPr/>
      <dgm:t>
        <a:bodyPr/>
        <a:lstStyle/>
        <a:p>
          <a:endParaRPr lang="en-US"/>
        </a:p>
      </dgm:t>
    </dgm:pt>
    <dgm:pt modelId="{D356D45F-659A-3C4B-8CD2-8B59B4856BDB}" type="sibTrans" cxnId="{1B460F9D-AF91-4BDD-AC7E-D1FB021A110D}">
      <dgm:prSet/>
      <dgm:spPr/>
      <dgm:t>
        <a:bodyPr/>
        <a:lstStyle/>
        <a:p>
          <a:endParaRPr lang="en-US"/>
        </a:p>
      </dgm:t>
    </dgm:pt>
    <dgm:pt modelId="{2D5BBED7-DEED-C14E-AC7B-AF5DE15679FF}" type="parTrans" cxnId="{ACB53C10-1EB4-4BE8-83C5-7F3092043EEF}">
      <dgm:prSet/>
      <dgm:spPr/>
      <dgm:t>
        <a:bodyPr/>
        <a:lstStyle/>
        <a:p>
          <a:endParaRPr lang="en-US"/>
        </a:p>
      </dgm:t>
    </dgm:pt>
    <dgm:pt modelId="{59DE8829-8537-C44F-9BAC-432D9DA0C3B1}">
      <dgm:prSet phldrT="[Text]" custT="1"/>
      <dgm:spPr>
        <a:solidFill>
          <a:srgbClr val="00B0F0"/>
        </a:solidFill>
      </dgm:spPr>
      <dgm:t>
        <a:bodyPr/>
        <a:lstStyle/>
        <a:p>
          <a:r>
            <a:rPr lang="fr" sz="2000" b="0" i="0" strike="noStrike" cap="none" spc="0" baseline="0">
              <a:solidFill>
                <a:srgbClr val="000000"/>
              </a:solidFill>
              <a:effectLst/>
              <a:latin typeface="Calibri Light"/>
              <a:ea typeface="Calibri Light"/>
              <a:cs typeface="Calibri Light"/>
            </a:rPr>
            <a:t>Secondaire</a:t>
          </a:r>
        </a:p>
      </dgm:t>
    </dgm:pt>
    <dgm:pt modelId="{845F4CAE-9904-3243-B237-5A773B34FA31}" type="parTrans" cxnId="{EB624B2F-D56B-4364-9C1C-0D8B7019AC17}">
      <dgm:prSet/>
      <dgm:spPr/>
      <dgm:t>
        <a:bodyPr/>
        <a:lstStyle/>
        <a:p>
          <a:endParaRPr lang="en-US"/>
        </a:p>
      </dgm:t>
    </dgm:pt>
    <dgm:pt modelId="{8FAA250D-B767-5B43-94C7-2CF92D093BD3}">
      <dgm:prSet phldrT="[Text]" custT="1"/>
      <dgm:spPr/>
      <dgm:t>
        <a:bodyPr/>
        <a:lstStyle/>
        <a:p>
          <a:endParaRPr lang="en-GB" sz="1800">
            <a:solidFill>
              <a:schemeClr val="tx1"/>
            </a:solidFill>
          </a:endParaRPr>
        </a:p>
        <a:p>
          <a:endParaRPr lang="en-GB" sz="1800">
            <a:solidFill>
              <a:schemeClr val="tx1"/>
            </a:solidFill>
          </a:endParaRPr>
        </a:p>
      </dgm:t>
    </dgm:pt>
    <dgm:pt modelId="{C6F00F74-F0D1-6F47-B71A-76D701F22251}" type="sibTrans" cxnId="{EB624B2F-D56B-4364-9C1C-0D8B7019AC17}">
      <dgm:prSet/>
      <dgm:spPr/>
      <dgm:t>
        <a:bodyPr/>
        <a:lstStyle/>
        <a:p>
          <a:endParaRPr lang="en-US"/>
        </a:p>
      </dgm:t>
    </dgm:pt>
    <dgm:pt modelId="{7F3B4C69-0DCD-3A4C-B1F3-E8B143BC4CB0}" type="sibTrans" cxnId="{ACB53C10-1EB4-4BE8-83C5-7F3092043EEF}">
      <dgm:prSet/>
      <dgm:spPr/>
      <dgm:t>
        <a:bodyPr/>
        <a:lstStyle/>
        <a:p>
          <a:endParaRPr lang="en-US"/>
        </a:p>
      </dgm:t>
    </dgm:pt>
    <dgm:pt modelId="{E53FF638-A235-264E-A721-E80F4357BD41}" type="parTrans" cxnId="{84C25849-A652-48BE-BD86-CDFC0D53E532}">
      <dgm:prSet/>
      <dgm:spPr/>
      <dgm:t>
        <a:bodyPr/>
        <a:lstStyle/>
        <a:p>
          <a:endParaRPr lang="en-US"/>
        </a:p>
      </dgm:t>
    </dgm:pt>
    <dgm:pt modelId="{EA9344A8-701F-5F43-9C86-71000C9EEAC4}">
      <dgm:prSet phldrT="[Text]" custT="1"/>
      <dgm:spPr>
        <a:solidFill>
          <a:srgbClr val="00B0F0"/>
        </a:solidFill>
      </dgm:spPr>
      <dgm:t>
        <a:bodyPr/>
        <a:lstStyle/>
        <a:p>
          <a:r>
            <a:rPr lang="fr" sz="2000" b="0" i="0" strike="noStrike" cap="none" spc="0" baseline="0">
              <a:solidFill>
                <a:srgbClr val="000000"/>
              </a:solidFill>
              <a:effectLst/>
              <a:latin typeface="Calibri Light"/>
              <a:ea typeface="Calibri Light"/>
              <a:cs typeface="Calibri Light"/>
            </a:rPr>
            <a:t>Primaire</a:t>
          </a:r>
        </a:p>
      </dgm:t>
    </dgm:pt>
    <dgm:pt modelId="{F39C8D9B-2E8A-004A-89A3-F440A51916D7}" type="parTrans" cxnId="{25A7F5D3-F8B3-4B1A-A1E5-D9A4D271CC24}">
      <dgm:prSet/>
      <dgm:spPr/>
      <dgm:t>
        <a:bodyPr/>
        <a:lstStyle/>
        <a:p>
          <a:endParaRPr lang="en-US"/>
        </a:p>
      </dgm:t>
    </dgm:pt>
    <dgm:pt modelId="{3D6132AE-728C-9B4B-A50A-CCB66229BC6D}">
      <dgm:prSet phldrT="[Text]" custT="1"/>
      <dgm:spPr/>
      <dgm:t>
        <a:bodyPr/>
        <a:lstStyle/>
        <a:p>
          <a:endParaRPr lang="en-US" sz="1400">
            <a:solidFill>
              <a:schemeClr val="tx1"/>
            </a:solidFill>
          </a:endParaRPr>
        </a:p>
      </dgm:t>
    </dgm:pt>
    <dgm:pt modelId="{29A121CE-154A-144E-9494-5FC3AB79E3C0}" type="sibTrans" cxnId="{25A7F5D3-F8B3-4B1A-A1E5-D9A4D271CC24}">
      <dgm:prSet/>
      <dgm:spPr/>
      <dgm:t>
        <a:bodyPr/>
        <a:lstStyle/>
        <a:p>
          <a:endParaRPr lang="en-US"/>
        </a:p>
      </dgm:t>
    </dgm:pt>
    <dgm:pt modelId="{ED899937-2553-774C-A6FB-F10CBFDAB96F}" type="sibTrans" cxnId="{84C25849-A652-48BE-BD86-CDFC0D53E532}">
      <dgm:prSet/>
      <dgm:spPr/>
      <dgm:t>
        <a:bodyPr/>
        <a:lstStyle/>
        <a:p>
          <a:endParaRPr lang="en-US"/>
        </a:p>
      </dgm:t>
    </dgm:pt>
    <dgm:pt modelId="{93E54566-C93A-094A-BB41-D31965366F05}" type="parTrans" cxnId="{B05B7F97-E2C8-4FD7-850C-69B3EBFB949F}">
      <dgm:prSet/>
      <dgm:spPr/>
      <dgm:t>
        <a:bodyPr/>
        <a:lstStyle/>
        <a:p>
          <a:endParaRPr lang="en-US"/>
        </a:p>
      </dgm:t>
    </dgm:pt>
    <dgm:pt modelId="{41BE8FC6-D805-584E-A3D8-05850EEC9A8D}">
      <dgm:prSet phldrT="[Text]" custT="1"/>
      <dgm:spPr>
        <a:solidFill>
          <a:srgbClr val="FFFF00"/>
        </a:solidFill>
      </dgm:spPr>
      <dgm:t>
        <a:bodyPr/>
        <a:lstStyle/>
        <a:p>
          <a:r>
            <a:rPr lang="fr" sz="2000" b="0" i="0" strike="noStrike" cap="none" spc="0" baseline="0">
              <a:solidFill>
                <a:srgbClr val="000000"/>
              </a:solidFill>
              <a:effectLst/>
              <a:latin typeface="Calibri Light"/>
              <a:ea typeface="Calibri Light"/>
              <a:cs typeface="Calibri Light"/>
            </a:rPr>
            <a:t> Aires protégées</a:t>
          </a:r>
        </a:p>
      </dgm:t>
    </dgm:pt>
    <dgm:pt modelId="{7C4B56DE-299D-DF4E-AE9F-10CB30685ED1}" type="parTrans" cxnId="{BB2EF8D6-5ABE-42FF-A1AD-586580C59B38}">
      <dgm:prSet/>
      <dgm:spPr/>
      <dgm:t>
        <a:bodyPr/>
        <a:lstStyle/>
        <a:p>
          <a:endParaRPr lang="en-US"/>
        </a:p>
      </dgm:t>
    </dgm:pt>
    <dgm:pt modelId="{AE872EA4-3E49-144C-B877-3E4B3DA1E0A0}">
      <dgm:prSet phldrT="[Text]" custT="1"/>
      <dgm:spPr/>
      <dgm:t>
        <a:bodyPr/>
        <a:lstStyle/>
        <a:p>
          <a:r>
            <a:rPr lang="fr" sz="1800" b="0" i="0" strike="noStrike" cap="none" spc="0" baseline="0">
              <a:solidFill>
                <a:srgbClr val="000000"/>
              </a:solidFill>
              <a:effectLst/>
              <a:latin typeface="Calibri Light"/>
              <a:ea typeface="Calibri Light"/>
              <a:cs typeface="Calibri Light"/>
            </a:rPr>
            <a:t>- L'objectif de conservation est primordial </a:t>
          </a:r>
        </a:p>
        <a:p>
          <a:endParaRPr lang="en-US" sz="1400">
            <a:solidFill>
              <a:srgbClr val="000000"/>
            </a:solidFill>
          </a:endParaRPr>
        </a:p>
        <a:p>
          <a:r>
            <a:rPr lang="fr" sz="1800" b="0" i="0" strike="noStrike" cap="none" spc="0" baseline="0">
              <a:solidFill>
                <a:srgbClr val="000000"/>
              </a:solidFill>
              <a:effectLst/>
              <a:latin typeface="Calibri Light"/>
              <a:ea typeface="Calibri Light"/>
              <a:cs typeface="Calibri Light"/>
            </a:rPr>
            <a:t>- Est reconnue comme aire protégée</a:t>
          </a:r>
        </a:p>
      </dgm:t>
    </dgm:pt>
    <dgm:pt modelId="{EA67143A-2A0B-044C-BB49-CCFF019B2FD3}" type="sibTrans" cxnId="{BB2EF8D6-5ABE-42FF-A1AD-586580C59B38}">
      <dgm:prSet/>
      <dgm:spPr/>
      <dgm:t>
        <a:bodyPr/>
        <a:lstStyle/>
        <a:p>
          <a:endParaRPr lang="en-US"/>
        </a:p>
      </dgm:t>
    </dgm:pt>
    <dgm:pt modelId="{3C002C16-DB73-FE41-A4D2-AD229F9E0AE1}" type="parTrans" cxnId="{040C4150-D820-47F4-9A0F-202C6EC53581}">
      <dgm:prSet/>
      <dgm:spPr/>
      <dgm:t>
        <a:bodyPr/>
        <a:lstStyle/>
        <a:p>
          <a:endParaRPr lang="en-US"/>
        </a:p>
      </dgm:t>
    </dgm:pt>
    <dgm:pt modelId="{12D1E3FB-F4A8-2A4E-A848-9908B4EC6618}">
      <dgm:prSet phldrT="[Text]" custT="1"/>
      <dgm:spPr/>
      <dgm:t>
        <a:bodyPr/>
        <a:lstStyle/>
        <a:p>
          <a:endParaRPr lang="en-US" sz="1800">
            <a:solidFill>
              <a:schemeClr val="tx1"/>
            </a:solidFill>
          </a:endParaRPr>
        </a:p>
      </dgm:t>
    </dgm:pt>
    <dgm:pt modelId="{20654617-9E77-A640-99C5-08BA63A3DB24}" type="sibTrans" cxnId="{040C4150-D820-47F4-9A0F-202C6EC53581}">
      <dgm:prSet/>
      <dgm:spPr/>
      <dgm:t>
        <a:bodyPr/>
        <a:lstStyle/>
        <a:p>
          <a:endParaRPr lang="en-US"/>
        </a:p>
      </dgm:t>
    </dgm:pt>
    <dgm:pt modelId="{316F820C-9089-8446-AF76-D05742EF1FCA}" type="sibTrans" cxnId="{B05B7F97-E2C8-4FD7-850C-69B3EBFB949F}">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4"/>
      <dgm:spPr/>
      <dgm:t>
        <a:bodyPr/>
        <a:lstStyle/>
        <a:p>
          <a:endParaRPr lang="de-DE"/>
        </a:p>
      </dgm:t>
    </dgm:pt>
    <dgm:pt modelId="{24525743-4E0F-0742-8F76-2769FF1122D1}" type="pres">
      <dgm:prSet presAssocID="{0F84E062-F94A-7642-8BF3-51E6618A78AE}" presName="parentNode" presStyleLbl="node1" presStyleIdx="0" presStyleCnt="4">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4">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3"/>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4"/>
      <dgm:spPr/>
      <dgm:t>
        <a:bodyPr/>
        <a:lstStyle/>
        <a:p>
          <a:endParaRPr lang="de-DE"/>
        </a:p>
      </dgm:t>
    </dgm:pt>
    <dgm:pt modelId="{6DB13B55-C915-C049-A6EF-DB251D5B88E4}" type="pres">
      <dgm:prSet presAssocID="{59DE8829-8537-C44F-9BAC-432D9DA0C3B1}" presName="parentNode" presStyleLbl="node1" presStyleIdx="1" presStyleCnt="4">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4">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3"/>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4"/>
      <dgm:spPr/>
      <dgm:t>
        <a:bodyPr/>
        <a:lstStyle/>
        <a:p>
          <a:endParaRPr lang="de-DE"/>
        </a:p>
      </dgm:t>
    </dgm:pt>
    <dgm:pt modelId="{FD7941C9-786B-E34D-A04C-97EF4ACE964F}" type="pres">
      <dgm:prSet presAssocID="{EA9344A8-701F-5F43-9C86-71000C9EEAC4}" presName="parentNode" presStyleLbl="node1" presStyleIdx="2" presStyleCnt="4">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4">
        <dgm:presLayoutVars>
          <dgm:bulletEnabled val="1"/>
        </dgm:presLayoutVars>
      </dgm:prSet>
      <dgm:spPr/>
      <dgm:t>
        <a:bodyPr/>
        <a:lstStyle/>
        <a:p>
          <a:endParaRPr lang="de-DE"/>
        </a:p>
      </dgm:t>
    </dgm:pt>
    <dgm:pt modelId="{D8C87288-599C-B14D-AAC0-C9BC4519D06A}" type="pres">
      <dgm:prSet presAssocID="{ED899937-2553-774C-A6FB-F10CBFDAB96F}" presName="hSp" presStyleCnt="0"/>
      <dgm:spPr/>
    </dgm:pt>
    <dgm:pt modelId="{DEC1272B-37E1-F044-A781-0EC9800B8A0B}" type="pres">
      <dgm:prSet presAssocID="{ED899937-2553-774C-A6FB-F10CBFDAB96F}" presName="vProcSp" presStyleCnt="0"/>
      <dgm:spPr/>
    </dgm:pt>
    <dgm:pt modelId="{70F419DA-46C7-7447-B51F-C0A537473F14}" type="pres">
      <dgm:prSet presAssocID="{ED899937-2553-774C-A6FB-F10CBFDAB96F}" presName="vSp1" presStyleCnt="0"/>
      <dgm:spPr/>
    </dgm:pt>
    <dgm:pt modelId="{26419D26-B7C6-404E-80D4-08ED3C776877}" type="pres">
      <dgm:prSet presAssocID="{ED899937-2553-774C-A6FB-F10CBFDAB96F}" presName="simulatedConn" presStyleLbl="solidFgAcc1" presStyleIdx="2" presStyleCnt="3"/>
      <dgm:spPr>
        <a:solidFill>
          <a:srgbClr val="FF6600"/>
        </a:solidFill>
      </dgm:spPr>
    </dgm:pt>
    <dgm:pt modelId="{FC70CDEF-7BBB-054C-AE5F-504FE897D29C}" type="pres">
      <dgm:prSet presAssocID="{ED899937-2553-774C-A6FB-F10CBFDAB96F}" presName="vSp2" presStyleCnt="0"/>
      <dgm:spPr/>
    </dgm:pt>
    <dgm:pt modelId="{B8D07CB8-A39A-8D48-88FE-E65883AA70D6}" type="pres">
      <dgm:prSet presAssocID="{ED899937-2553-774C-A6FB-F10CBFDAB96F}" presName="sibTrans" presStyleCnt="0"/>
      <dgm:spPr/>
    </dgm:pt>
    <dgm:pt modelId="{6EA266E2-37AE-CE42-B9BB-7DBB8F9C5490}" type="pres">
      <dgm:prSet presAssocID="{41BE8FC6-D805-584E-A3D8-05850EEC9A8D}" presName="compositeNode" presStyleCnt="0">
        <dgm:presLayoutVars>
          <dgm:bulletEnabled val="1"/>
        </dgm:presLayoutVars>
      </dgm:prSet>
      <dgm:spPr/>
    </dgm:pt>
    <dgm:pt modelId="{12CF4E84-5C35-C44D-9E31-77BB98C51F9A}" type="pres">
      <dgm:prSet presAssocID="{41BE8FC6-D805-584E-A3D8-05850EEC9A8D}" presName="bgRect" presStyleLbl="node1" presStyleIdx="3" presStyleCnt="4"/>
      <dgm:spPr/>
      <dgm:t>
        <a:bodyPr/>
        <a:lstStyle/>
        <a:p>
          <a:endParaRPr lang="de-DE"/>
        </a:p>
      </dgm:t>
    </dgm:pt>
    <dgm:pt modelId="{64B3C76E-BCC1-D74B-B063-5D98A8D5D9A8}" type="pres">
      <dgm:prSet presAssocID="{41BE8FC6-D805-584E-A3D8-05850EEC9A8D}" presName="parentNode" presStyleLbl="node1" presStyleIdx="3" presStyleCnt="4">
        <dgm:presLayoutVars>
          <dgm:chMax val="0"/>
          <dgm:bulletEnabled val="1"/>
        </dgm:presLayoutVars>
      </dgm:prSet>
      <dgm:spPr/>
      <dgm:t>
        <a:bodyPr/>
        <a:lstStyle/>
        <a:p>
          <a:endParaRPr lang="de-DE"/>
        </a:p>
      </dgm:t>
    </dgm:pt>
    <dgm:pt modelId="{721C7BFB-246D-7D49-B026-09AE2D036FBC}" type="pres">
      <dgm:prSet presAssocID="{41BE8FC6-D805-584E-A3D8-05850EEC9A8D}" presName="childNode" presStyleLbl="node1" presStyleIdx="3" presStyleCnt="4">
        <dgm:presLayoutVars>
          <dgm:bulletEnabled val="1"/>
        </dgm:presLayoutVars>
      </dgm:prSet>
      <dgm:spPr/>
      <dgm:t>
        <a:bodyPr/>
        <a:lstStyle/>
        <a:p>
          <a:endParaRPr lang="de-DE"/>
        </a:p>
      </dgm:t>
    </dgm:pt>
  </dgm:ptLst>
  <dgm:cxnLst>
    <dgm:cxn modelId="{7FC83036-3BD7-42DE-964F-4D2326A9AC95}" type="presOf" srcId="{59DE8829-8537-C44F-9BAC-432D9DA0C3B1}" destId="{6DB13B55-C915-C049-A6EF-DB251D5B88E4}" srcOrd="1" destOrd="0" presId="urn:microsoft.com/office/officeart/2005/8/layout/hProcess7#4"/>
    <dgm:cxn modelId="{996999D1-3F91-406A-965C-2D0DC8EF1358}" type="presOf" srcId="{3D6132AE-728C-9B4B-A50A-CCB66229BC6D}" destId="{40046445-2F50-9D47-AA5B-CF25784F2E19}" srcOrd="0" destOrd="0" presId="urn:microsoft.com/office/officeart/2005/8/layout/hProcess7#4"/>
    <dgm:cxn modelId="{1A752D73-7DF3-4359-8490-1F448AC39F00}" srcId="{0F84E062-F94A-7642-8BF3-51E6618A78AE}" destId="{50353D9C-DD01-614A-A23B-5332625B9807}" srcOrd="0" destOrd="0" parTransId="{05D1661D-35EC-3946-9A19-2E3A17BEA9C4}" sibTransId="{3426B428-6CAF-0440-806A-10B451D07770}"/>
    <dgm:cxn modelId="{77A2D8E7-B295-410E-9061-F374127BECCE}" type="presOf" srcId="{12D1E3FB-F4A8-2A4E-A848-9908B4EC6618}" destId="{721C7BFB-246D-7D49-B026-09AE2D036FBC}" srcOrd="0" destOrd="1" presId="urn:microsoft.com/office/officeart/2005/8/layout/hProcess7#4"/>
    <dgm:cxn modelId="{EB624B2F-D56B-4364-9C1C-0D8B7019AC17}" srcId="{59DE8829-8537-C44F-9BAC-432D9DA0C3B1}" destId="{8FAA250D-B767-5B43-94C7-2CF92D093BD3}" srcOrd="0" destOrd="0" parTransId="{845F4CAE-9904-3243-B237-5A773B34FA31}" sibTransId="{C6F00F74-F0D1-6F47-B71A-76D701F22251}"/>
    <dgm:cxn modelId="{4595585A-42C4-4041-9DCF-EEA29138DFAC}" type="presOf" srcId="{EA9344A8-701F-5F43-9C86-71000C9EEAC4}" destId="{5F518808-5016-3448-BEB2-B962AC301BA5}" srcOrd="0" destOrd="0" presId="urn:microsoft.com/office/officeart/2005/8/layout/hProcess7#4"/>
    <dgm:cxn modelId="{040C4150-D820-47F4-9A0F-202C6EC53581}" srcId="{41BE8FC6-D805-584E-A3D8-05850EEC9A8D}" destId="{12D1E3FB-F4A8-2A4E-A848-9908B4EC6618}" srcOrd="1" destOrd="0" parTransId="{3C002C16-DB73-FE41-A4D2-AD229F9E0AE1}" sibTransId="{20654617-9E77-A640-99C5-08BA63A3DB24}"/>
    <dgm:cxn modelId="{1A52889E-BD9A-4B7D-8A5C-BEEB3A4A97AB}" type="presOf" srcId="{891275A2-B176-F840-AA24-1B9312CB2C07}" destId="{E04D7FA1-A160-424A-A333-CFCCA8A0206C}" srcOrd="0" destOrd="0" presId="urn:microsoft.com/office/officeart/2005/8/layout/hProcess7#4"/>
    <dgm:cxn modelId="{1B460F9D-AF91-4BDD-AC7E-D1FB021A110D}" srcId="{891275A2-B176-F840-AA24-1B9312CB2C07}" destId="{0F84E062-F94A-7642-8BF3-51E6618A78AE}" srcOrd="0" destOrd="0" parTransId="{D5201F2F-ACED-154E-B931-41CDFF234D5B}" sibTransId="{D356D45F-659A-3C4B-8CD2-8B59B4856BDB}"/>
    <dgm:cxn modelId="{84C25849-A652-48BE-BD86-CDFC0D53E532}" srcId="{891275A2-B176-F840-AA24-1B9312CB2C07}" destId="{EA9344A8-701F-5F43-9C86-71000C9EEAC4}" srcOrd="2" destOrd="0" parTransId="{E53FF638-A235-264E-A721-E80F4357BD41}" sibTransId="{ED899937-2553-774C-A6FB-F10CBFDAB96F}"/>
    <dgm:cxn modelId="{2DBD89BB-CABE-4B9E-A102-42F1A4EF3430}" type="presOf" srcId="{8FAA250D-B767-5B43-94C7-2CF92D093BD3}" destId="{274AC366-3E98-6845-BEF9-22901A60C16F}" srcOrd="0" destOrd="0" presId="urn:microsoft.com/office/officeart/2005/8/layout/hProcess7#4"/>
    <dgm:cxn modelId="{A0970AA2-A09D-4CA0-8411-FD3FED5B55A8}" type="presOf" srcId="{0F84E062-F94A-7642-8BF3-51E6618A78AE}" destId="{24525743-4E0F-0742-8F76-2769FF1122D1}" srcOrd="1" destOrd="0" presId="urn:microsoft.com/office/officeart/2005/8/layout/hProcess7#4"/>
    <dgm:cxn modelId="{1697163C-9019-48BA-A2DC-AD1AC9785F42}" type="presOf" srcId="{EA9344A8-701F-5F43-9C86-71000C9EEAC4}" destId="{FD7941C9-786B-E34D-A04C-97EF4ACE964F}" srcOrd="1" destOrd="0" presId="urn:microsoft.com/office/officeart/2005/8/layout/hProcess7#4"/>
    <dgm:cxn modelId="{9A3765E7-04AE-4039-8912-8FFD93E301C8}" type="presOf" srcId="{59DE8829-8537-C44F-9BAC-432D9DA0C3B1}" destId="{C345E5E1-4C19-A641-9DD1-E0A940217B63}" srcOrd="0" destOrd="0" presId="urn:microsoft.com/office/officeart/2005/8/layout/hProcess7#4"/>
    <dgm:cxn modelId="{BD0892AC-F7D6-473C-BCCE-8F6ECB9DDFFD}" type="presOf" srcId="{AE872EA4-3E49-144C-B877-3E4B3DA1E0A0}" destId="{721C7BFB-246D-7D49-B026-09AE2D036FBC}" srcOrd="0" destOrd="0" presId="urn:microsoft.com/office/officeart/2005/8/layout/hProcess7#4"/>
    <dgm:cxn modelId="{25A7F5D3-F8B3-4B1A-A1E5-D9A4D271CC24}" srcId="{EA9344A8-701F-5F43-9C86-71000C9EEAC4}" destId="{3D6132AE-728C-9B4B-A50A-CCB66229BC6D}" srcOrd="0" destOrd="0" parTransId="{F39C8D9B-2E8A-004A-89A3-F440A51916D7}" sibTransId="{29A121CE-154A-144E-9494-5FC3AB79E3C0}"/>
    <dgm:cxn modelId="{B05B7F97-E2C8-4FD7-850C-69B3EBFB949F}" srcId="{891275A2-B176-F840-AA24-1B9312CB2C07}" destId="{41BE8FC6-D805-584E-A3D8-05850EEC9A8D}" srcOrd="3" destOrd="0" parTransId="{93E54566-C93A-094A-BB41-D31965366F05}" sibTransId="{316F820C-9089-8446-AF76-D05742EF1FCA}"/>
    <dgm:cxn modelId="{28EEB86A-1AA4-414D-8CE8-5A9F528732FC}" type="presOf" srcId="{41BE8FC6-D805-584E-A3D8-05850EEC9A8D}" destId="{64B3C76E-BCC1-D74B-B063-5D98A8D5D9A8}" srcOrd="1" destOrd="0" presId="urn:microsoft.com/office/officeart/2005/8/layout/hProcess7#4"/>
    <dgm:cxn modelId="{ACB53C10-1EB4-4BE8-83C5-7F3092043EEF}" srcId="{891275A2-B176-F840-AA24-1B9312CB2C07}" destId="{59DE8829-8537-C44F-9BAC-432D9DA0C3B1}" srcOrd="1" destOrd="0" parTransId="{2D5BBED7-DEED-C14E-AC7B-AF5DE15679FF}" sibTransId="{7F3B4C69-0DCD-3A4C-B1F3-E8B143BC4CB0}"/>
    <dgm:cxn modelId="{B395ABC3-5588-45BC-898C-3293CFCCC25C}" type="presOf" srcId="{0F84E062-F94A-7642-8BF3-51E6618A78AE}" destId="{9CB0423B-433F-C84C-B338-3C87A6B00672}" srcOrd="0" destOrd="0" presId="urn:microsoft.com/office/officeart/2005/8/layout/hProcess7#4"/>
    <dgm:cxn modelId="{EA8A773B-3DE5-465B-93C0-CF21E4D7623F}" type="presOf" srcId="{41BE8FC6-D805-584E-A3D8-05850EEC9A8D}" destId="{12CF4E84-5C35-C44D-9E31-77BB98C51F9A}" srcOrd="0" destOrd="0" presId="urn:microsoft.com/office/officeart/2005/8/layout/hProcess7#4"/>
    <dgm:cxn modelId="{B8B990FE-AC89-4F8C-B316-398AD1E98FE5}" type="presOf" srcId="{50353D9C-DD01-614A-A23B-5332625B9807}" destId="{3023BFD0-AD13-8944-9DBB-3F1CCBEAED5F}" srcOrd="0" destOrd="0" presId="urn:microsoft.com/office/officeart/2005/8/layout/hProcess7#4"/>
    <dgm:cxn modelId="{BB2EF8D6-5ABE-42FF-A1AD-586580C59B38}" srcId="{41BE8FC6-D805-584E-A3D8-05850EEC9A8D}" destId="{AE872EA4-3E49-144C-B877-3E4B3DA1E0A0}" srcOrd="0" destOrd="0" parTransId="{7C4B56DE-299D-DF4E-AE9F-10CB30685ED1}" sibTransId="{EA67143A-2A0B-044C-BB49-CCFF019B2FD3}"/>
    <dgm:cxn modelId="{28FE7249-F8B2-4F45-8318-44DE3402174A}" type="presParOf" srcId="{E04D7FA1-A160-424A-A333-CFCCA8A0206C}" destId="{D975760E-861E-0E46-99BC-D69C70485F8C}" srcOrd="0" destOrd="0" presId="urn:microsoft.com/office/officeart/2005/8/layout/hProcess7#4"/>
    <dgm:cxn modelId="{35BDF74D-AEC2-4298-8E51-37DE5645C6EB}" type="presParOf" srcId="{D975760E-861E-0E46-99BC-D69C70485F8C}" destId="{9CB0423B-433F-C84C-B338-3C87A6B00672}" srcOrd="0" destOrd="0" presId="urn:microsoft.com/office/officeart/2005/8/layout/hProcess7#4"/>
    <dgm:cxn modelId="{57753B85-EECC-4AFA-A229-0D760627AA4A}" type="presParOf" srcId="{D975760E-861E-0E46-99BC-D69C70485F8C}" destId="{24525743-4E0F-0742-8F76-2769FF1122D1}" srcOrd="1" destOrd="0" presId="urn:microsoft.com/office/officeart/2005/8/layout/hProcess7#4"/>
    <dgm:cxn modelId="{FD140B54-BC0F-47C4-974E-65BEE713DD6F}" type="presParOf" srcId="{D975760E-861E-0E46-99BC-D69C70485F8C}" destId="{3023BFD0-AD13-8944-9DBB-3F1CCBEAED5F}" srcOrd="2" destOrd="0" presId="urn:microsoft.com/office/officeart/2005/8/layout/hProcess7#4"/>
    <dgm:cxn modelId="{7A3C3894-7745-4B68-A921-494844A48DBE}" type="presParOf" srcId="{E04D7FA1-A160-424A-A333-CFCCA8A0206C}" destId="{701E67AD-4E9D-3D4E-944C-CE4D5FA15F0C}" srcOrd="1" destOrd="0" presId="urn:microsoft.com/office/officeart/2005/8/layout/hProcess7#4"/>
    <dgm:cxn modelId="{1FA5B2B9-E8C4-4D94-96FB-6CF0ABDA540D}" type="presParOf" srcId="{E04D7FA1-A160-424A-A333-CFCCA8A0206C}" destId="{A8409F71-7B24-3241-A802-F2A41F67E2C9}" srcOrd="2" destOrd="0" presId="urn:microsoft.com/office/officeart/2005/8/layout/hProcess7#4"/>
    <dgm:cxn modelId="{2BE914DD-107F-47E9-924E-5DA267862743}" type="presParOf" srcId="{A8409F71-7B24-3241-A802-F2A41F67E2C9}" destId="{09E7A760-F606-CB45-AA49-A338FD9D8104}" srcOrd="0" destOrd="0" presId="urn:microsoft.com/office/officeart/2005/8/layout/hProcess7#4"/>
    <dgm:cxn modelId="{2D7A849A-E41D-4DB3-ADC0-392D8CB69BB9}" type="presParOf" srcId="{A8409F71-7B24-3241-A802-F2A41F67E2C9}" destId="{A6B1D534-E061-524F-8569-5DD5E69CC1ED}" srcOrd="1" destOrd="0" presId="urn:microsoft.com/office/officeart/2005/8/layout/hProcess7#4"/>
    <dgm:cxn modelId="{9868BC0C-F812-4A36-8287-7C17255438BC}" type="presParOf" srcId="{A8409F71-7B24-3241-A802-F2A41F67E2C9}" destId="{6C0C0419-51B1-1643-BF1F-94615763CAC3}" srcOrd="2" destOrd="0" presId="urn:microsoft.com/office/officeart/2005/8/layout/hProcess7#4"/>
    <dgm:cxn modelId="{1837AC1C-3D8E-4CE4-8FD0-A15BDF29A0AA}" type="presParOf" srcId="{E04D7FA1-A160-424A-A333-CFCCA8A0206C}" destId="{93D6EE5F-A48F-3944-9FB4-30E2FFBBFACF}" srcOrd="3" destOrd="0" presId="urn:microsoft.com/office/officeart/2005/8/layout/hProcess7#4"/>
    <dgm:cxn modelId="{F99FAF57-8689-4F46-B68C-AA5DB09D7E3E}" type="presParOf" srcId="{E04D7FA1-A160-424A-A333-CFCCA8A0206C}" destId="{61AE77BD-E70A-774E-AD58-ED9A5ECBDD08}" srcOrd="4" destOrd="0" presId="urn:microsoft.com/office/officeart/2005/8/layout/hProcess7#4"/>
    <dgm:cxn modelId="{EEE402B6-64E7-45E6-9371-D1184980C617}" type="presParOf" srcId="{61AE77BD-E70A-774E-AD58-ED9A5ECBDD08}" destId="{C345E5E1-4C19-A641-9DD1-E0A940217B63}" srcOrd="0" destOrd="0" presId="urn:microsoft.com/office/officeart/2005/8/layout/hProcess7#4"/>
    <dgm:cxn modelId="{EA8FE0AA-B39C-45AC-AECF-8F922CE06F51}" type="presParOf" srcId="{61AE77BD-E70A-774E-AD58-ED9A5ECBDD08}" destId="{6DB13B55-C915-C049-A6EF-DB251D5B88E4}" srcOrd="1" destOrd="0" presId="urn:microsoft.com/office/officeart/2005/8/layout/hProcess7#4"/>
    <dgm:cxn modelId="{77E66D36-D24C-4F98-B6EE-E5FB276F4046}" type="presParOf" srcId="{61AE77BD-E70A-774E-AD58-ED9A5ECBDD08}" destId="{274AC366-3E98-6845-BEF9-22901A60C16F}" srcOrd="2" destOrd="0" presId="urn:microsoft.com/office/officeart/2005/8/layout/hProcess7#4"/>
    <dgm:cxn modelId="{6E20B648-9023-4C29-B288-EDCA26530407}" type="presParOf" srcId="{E04D7FA1-A160-424A-A333-CFCCA8A0206C}" destId="{0A655756-005B-D849-B7B1-73112185C64A}" srcOrd="5" destOrd="0" presId="urn:microsoft.com/office/officeart/2005/8/layout/hProcess7#4"/>
    <dgm:cxn modelId="{E16DFE9A-C2E0-4E3A-950B-9951FFCACAEA}" type="presParOf" srcId="{E04D7FA1-A160-424A-A333-CFCCA8A0206C}" destId="{70763943-4362-F741-BC48-40C5F079ED79}" srcOrd="6" destOrd="0" presId="urn:microsoft.com/office/officeart/2005/8/layout/hProcess7#4"/>
    <dgm:cxn modelId="{84F31A70-D417-4F3A-9B4A-3BDB23A219D3}" type="presParOf" srcId="{70763943-4362-F741-BC48-40C5F079ED79}" destId="{CC4877B3-C75C-9146-8A0E-3B989FE5CE8C}" srcOrd="0" destOrd="0" presId="urn:microsoft.com/office/officeart/2005/8/layout/hProcess7#4"/>
    <dgm:cxn modelId="{44734A02-6D27-41DB-881B-74BA153096A0}" type="presParOf" srcId="{70763943-4362-F741-BC48-40C5F079ED79}" destId="{C4D4CB44-700C-0944-8F53-CFB9C97F8398}" srcOrd="1" destOrd="0" presId="urn:microsoft.com/office/officeart/2005/8/layout/hProcess7#4"/>
    <dgm:cxn modelId="{ACD40732-0E6B-4452-8226-F390BE4CC734}" type="presParOf" srcId="{70763943-4362-F741-BC48-40C5F079ED79}" destId="{9D39A4B3-328C-E64A-AE85-458BCFB21176}" srcOrd="2" destOrd="0" presId="urn:microsoft.com/office/officeart/2005/8/layout/hProcess7#4"/>
    <dgm:cxn modelId="{C60C59BF-486F-4504-80E5-16D8EC2C9EC2}" type="presParOf" srcId="{E04D7FA1-A160-424A-A333-CFCCA8A0206C}" destId="{7D3815DE-3DD3-284C-AC80-307C109B1749}" srcOrd="7" destOrd="0" presId="urn:microsoft.com/office/officeart/2005/8/layout/hProcess7#4"/>
    <dgm:cxn modelId="{B6B222DB-89FE-493A-8288-299CD4CE620A}" type="presParOf" srcId="{E04D7FA1-A160-424A-A333-CFCCA8A0206C}" destId="{AC693819-118C-5242-8B0D-B037423CAE57}" srcOrd="8" destOrd="0" presId="urn:microsoft.com/office/officeart/2005/8/layout/hProcess7#4"/>
    <dgm:cxn modelId="{9CBDA56F-06BE-438D-9DF7-47C32D85E58C}" type="presParOf" srcId="{AC693819-118C-5242-8B0D-B037423CAE57}" destId="{5F518808-5016-3448-BEB2-B962AC301BA5}" srcOrd="0" destOrd="0" presId="urn:microsoft.com/office/officeart/2005/8/layout/hProcess7#4"/>
    <dgm:cxn modelId="{A468085D-BF2C-48B5-8BEE-66290883E7DE}" type="presParOf" srcId="{AC693819-118C-5242-8B0D-B037423CAE57}" destId="{FD7941C9-786B-E34D-A04C-97EF4ACE964F}" srcOrd="1" destOrd="0" presId="urn:microsoft.com/office/officeart/2005/8/layout/hProcess7#4"/>
    <dgm:cxn modelId="{8A102C23-0E8F-4202-BF0E-9861CAE2A7E7}" type="presParOf" srcId="{AC693819-118C-5242-8B0D-B037423CAE57}" destId="{40046445-2F50-9D47-AA5B-CF25784F2E19}" srcOrd="2" destOrd="0" presId="urn:microsoft.com/office/officeart/2005/8/layout/hProcess7#4"/>
    <dgm:cxn modelId="{25C9A67C-DA64-4B62-B595-F02ED40144E9}" type="presParOf" srcId="{E04D7FA1-A160-424A-A333-CFCCA8A0206C}" destId="{D8C87288-599C-B14D-AAC0-C9BC4519D06A}" srcOrd="9" destOrd="0" presId="urn:microsoft.com/office/officeart/2005/8/layout/hProcess7#4"/>
    <dgm:cxn modelId="{E5CDD265-B599-464E-A3DE-64AA6D714CED}" type="presParOf" srcId="{E04D7FA1-A160-424A-A333-CFCCA8A0206C}" destId="{DEC1272B-37E1-F044-A781-0EC9800B8A0B}" srcOrd="10" destOrd="0" presId="urn:microsoft.com/office/officeart/2005/8/layout/hProcess7#4"/>
    <dgm:cxn modelId="{567A246B-D037-4FB4-B5A1-3643789E240F}" type="presParOf" srcId="{DEC1272B-37E1-F044-A781-0EC9800B8A0B}" destId="{70F419DA-46C7-7447-B51F-C0A537473F14}" srcOrd="0" destOrd="0" presId="urn:microsoft.com/office/officeart/2005/8/layout/hProcess7#4"/>
    <dgm:cxn modelId="{453A0B78-FCBA-480D-B8CE-7B201926E8D8}" type="presParOf" srcId="{DEC1272B-37E1-F044-A781-0EC9800B8A0B}" destId="{26419D26-B7C6-404E-80D4-08ED3C776877}" srcOrd="1" destOrd="0" presId="urn:microsoft.com/office/officeart/2005/8/layout/hProcess7#4"/>
    <dgm:cxn modelId="{580F0A10-BD24-4B4E-9A1B-FC143E406242}" type="presParOf" srcId="{DEC1272B-37E1-F044-A781-0EC9800B8A0B}" destId="{FC70CDEF-7BBB-054C-AE5F-504FE897D29C}" srcOrd="2" destOrd="0" presId="urn:microsoft.com/office/officeart/2005/8/layout/hProcess7#4"/>
    <dgm:cxn modelId="{11AE5667-6641-452E-A6BA-DADF1A3AA58B}" type="presParOf" srcId="{E04D7FA1-A160-424A-A333-CFCCA8A0206C}" destId="{B8D07CB8-A39A-8D48-88FE-E65883AA70D6}" srcOrd="11" destOrd="0" presId="urn:microsoft.com/office/officeart/2005/8/layout/hProcess7#4"/>
    <dgm:cxn modelId="{836BB8A3-A408-423C-B800-FDBCD2702A7B}" type="presParOf" srcId="{E04D7FA1-A160-424A-A333-CFCCA8A0206C}" destId="{6EA266E2-37AE-CE42-B9BB-7DBB8F9C5490}" srcOrd="12" destOrd="0" presId="urn:microsoft.com/office/officeart/2005/8/layout/hProcess7#4"/>
    <dgm:cxn modelId="{1A186ABD-B45A-49D4-8612-C2BF419A0C90}" type="presParOf" srcId="{6EA266E2-37AE-CE42-B9BB-7DBB8F9C5490}" destId="{12CF4E84-5C35-C44D-9E31-77BB98C51F9A}" srcOrd="0" destOrd="0" presId="urn:microsoft.com/office/officeart/2005/8/layout/hProcess7#4"/>
    <dgm:cxn modelId="{6D458B1A-24A3-421B-BD0F-287EE049EB86}" type="presParOf" srcId="{6EA266E2-37AE-CE42-B9BB-7DBB8F9C5490}" destId="{64B3C76E-BCC1-D74B-B063-5D98A8D5D9A8}" srcOrd="1" destOrd="0" presId="urn:microsoft.com/office/officeart/2005/8/layout/hProcess7#4"/>
    <dgm:cxn modelId="{B44096B7-0D9D-442E-ACCB-7A6E83B170F7}" type="presParOf" srcId="{6EA266E2-37AE-CE42-B9BB-7DBB8F9C5490}" destId="{721C7BFB-246D-7D49-B026-09AE2D036FBC}" srcOrd="2" destOrd="0" presId="urn:microsoft.com/office/officeart/2005/8/layout/hProcess7#4"/>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146FA9-910E-45DF-A4A0-8D9B45C9B84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F9B2186F-9F75-4D0E-97CE-487B0C0B4B57}" type="parTrans" cxnId="{A0CBE4C1-76D5-422C-88A7-1BFDB84A1185}">
      <dgm:prSet/>
      <dgm:spPr/>
      <dgm:t>
        <a:bodyPr/>
        <a:lstStyle/>
        <a:p>
          <a:endParaRPr lang="en-US"/>
        </a:p>
      </dgm:t>
    </dgm:pt>
    <dgm:pt modelId="{201FBA27-5607-423F-9EE0-4463D47973F8}">
      <dgm:prSet custT="1"/>
      <dgm:spPr/>
      <dgm:t>
        <a:bodyPr anchor="ctr"/>
        <a:lstStyle/>
        <a:p>
          <a:r>
            <a:rPr lang="fr" sz="1600" b="0" i="0" strike="noStrike" cap="none" spc="0" baseline="0" dirty="0">
              <a:solidFill>
                <a:srgbClr val="FFFFFF"/>
              </a:solidFill>
              <a:effectLst/>
              <a:latin typeface="Calibri"/>
              <a:ea typeface="Calibri"/>
              <a:cs typeface="Calibri"/>
            </a:rPr>
            <a:t>Sites de faible ampleur, semi-naturels, se situant dans un paysage administré de façon intensive, ayant une valeur limitée en matière de conservation de la biodiversité, par exemple les parcs municipaux, les jardins domestiques ou formels, les barrières coupe-feu, les marinas et les cours de golf.</a:t>
          </a:r>
        </a:p>
      </dgm:t>
    </dgm:pt>
    <dgm:pt modelId="{6A539125-658E-4DC2-95DC-914DE1B2363E}" type="sibTrans" cxnId="{A0CBE4C1-76D5-422C-88A7-1BFDB84A1185}">
      <dgm:prSet/>
      <dgm:spPr/>
      <dgm:t>
        <a:bodyPr/>
        <a:lstStyle/>
        <a:p>
          <a:endParaRPr lang="en-US"/>
        </a:p>
      </dgm:t>
    </dgm:pt>
    <dgm:pt modelId="{D3B9AF1B-6D16-4499-A835-E057720A2876}" type="parTrans" cxnId="{B48BB9D1-6868-4C70-8EDB-7C5D81CB70D6}">
      <dgm:prSet/>
      <dgm:spPr/>
      <dgm:t>
        <a:bodyPr/>
        <a:lstStyle/>
        <a:p>
          <a:endParaRPr lang="en-US"/>
        </a:p>
      </dgm:t>
    </dgm:pt>
    <dgm:pt modelId="{9DFB8AAE-2604-44FC-8021-CD322D22FF79}">
      <dgm:prSet custT="1"/>
      <dgm:spPr/>
      <dgm:t>
        <a:bodyPr anchor="ctr"/>
        <a:lstStyle/>
        <a:p>
          <a:r>
            <a:rPr lang="fr" sz="1600" b="0" i="0" strike="noStrike" cap="none" spc="0" baseline="0" dirty="0">
              <a:solidFill>
                <a:srgbClr val="FFFFFF"/>
              </a:solidFill>
              <a:effectLst/>
              <a:latin typeface="Calibri"/>
              <a:ea typeface="Calibri"/>
              <a:cs typeface="Calibri"/>
            </a:rPr>
            <a:t>Les forêts qui sont administrées par des entreprises pour produire du bois de construction et sont destinées à la coupe. </a:t>
          </a:r>
        </a:p>
      </dgm:t>
    </dgm:pt>
    <dgm:pt modelId="{6693B249-A16D-4229-A78D-6E7CD93D8D57}" type="sibTrans" cxnId="{B48BB9D1-6868-4C70-8EDB-7C5D81CB70D6}">
      <dgm:prSet/>
      <dgm:spPr/>
      <dgm:t>
        <a:bodyPr/>
        <a:lstStyle/>
        <a:p>
          <a:endParaRPr lang="en-US"/>
        </a:p>
      </dgm:t>
    </dgm:pt>
    <dgm:pt modelId="{F9CFEF01-1B7B-4E8B-9F38-4B7F0E792DB7}" type="parTrans" cxnId="{33BBF42B-4AA1-493C-A56A-DC718362C2B8}">
      <dgm:prSet/>
      <dgm:spPr/>
      <dgm:t>
        <a:bodyPr/>
        <a:lstStyle/>
        <a:p>
          <a:endParaRPr lang="en-US"/>
        </a:p>
      </dgm:t>
    </dgm:pt>
    <dgm:pt modelId="{6FFACB37-030C-4AA1-897E-6626CFC76FB0}">
      <dgm:prSet custT="1"/>
      <dgm:spPr/>
      <dgm:t>
        <a:bodyPr anchor="ctr"/>
        <a:lstStyle/>
        <a:p>
          <a:r>
            <a:rPr lang="fr" sz="1600" b="0" i="0" strike="noStrike" cap="none" spc="0" baseline="0">
              <a:solidFill>
                <a:srgbClr val="FFFFFF"/>
              </a:solidFill>
              <a:effectLst/>
              <a:latin typeface="Calibri"/>
              <a:ea typeface="Calibri"/>
              <a:cs typeface="Calibri"/>
            </a:rPr>
            <a:t>Les zones de fermeture de pêche et autres outils de gestion de la pêche par zones qui peuvent être sujets à l'exploitation périodique et/ou être destinés à la gestion des stocks, et qui n'assurent pas la conservation </a:t>
          </a:r>
          <a:r>
            <a:rPr lang="fr" sz="1600" b="0" i="1" strike="noStrike" cap="none" spc="0" baseline="0">
              <a:solidFill>
                <a:srgbClr val="FFFFFF"/>
              </a:solidFill>
              <a:effectLst/>
              <a:latin typeface="Calibri"/>
              <a:ea typeface="Calibri"/>
              <a:cs typeface="Calibri"/>
            </a:rPr>
            <a:t>in situ</a:t>
          </a:r>
          <a:r>
            <a:rPr lang="fr" sz="1600" b="0" i="0" strike="noStrike" cap="none" spc="0" baseline="0">
              <a:solidFill>
                <a:srgbClr val="FFFFFF"/>
              </a:solidFill>
              <a:effectLst/>
              <a:latin typeface="Calibri"/>
              <a:ea typeface="Calibri"/>
              <a:cs typeface="Calibri"/>
            </a:rPr>
            <a:t> des écosystèmes, habitats et espèces associées aux espèces ciblées. </a:t>
          </a:r>
        </a:p>
      </dgm:t>
    </dgm:pt>
    <dgm:pt modelId="{1EBE2E82-41AD-4DE4-9E03-7ACEAAD1A883}" type="sibTrans" cxnId="{33BBF42B-4AA1-493C-A56A-DC718362C2B8}">
      <dgm:prSet/>
      <dgm:spPr/>
      <dgm:t>
        <a:bodyPr/>
        <a:lstStyle/>
        <a:p>
          <a:endParaRPr lang="en-US"/>
        </a:p>
      </dgm:t>
    </dgm:pt>
    <dgm:pt modelId="{A9B6998D-C311-486A-9823-DD68C37DAC93}" type="parTrans" cxnId="{7E988619-A02F-4AAF-89F4-E846E47772BA}">
      <dgm:prSet/>
      <dgm:spPr/>
      <dgm:t>
        <a:bodyPr/>
        <a:lstStyle/>
        <a:p>
          <a:endParaRPr lang="en-US"/>
        </a:p>
      </dgm:t>
    </dgm:pt>
    <dgm:pt modelId="{63069999-2C30-4B6D-B8A9-22FA26365F2A}">
      <dgm:prSet custT="1"/>
      <dgm:spPr/>
      <dgm:t>
        <a:bodyPr/>
        <a:lstStyle/>
        <a:p>
          <a:r>
            <a:rPr lang="fr" sz="1600" b="0" i="0" strike="noStrike" cap="none" spc="0" baseline="0" dirty="0">
              <a:solidFill>
                <a:srgbClr val="FFFFFF"/>
              </a:solidFill>
              <a:effectLst/>
              <a:latin typeface="Calibri"/>
              <a:ea typeface="Calibri"/>
              <a:cs typeface="Calibri"/>
            </a:rPr>
            <a:t>Terres agricoles dont le mode d'administration limite la conservation </a:t>
          </a:r>
          <a:r>
            <a:rPr lang="fr" sz="1600" b="0" i="1" strike="noStrike" cap="none" spc="0" baseline="0" dirty="0">
              <a:solidFill>
                <a:srgbClr val="FFFFFF"/>
              </a:solidFill>
              <a:effectLst/>
              <a:latin typeface="Calibri"/>
              <a:ea typeface="Calibri"/>
              <a:cs typeface="Calibri"/>
            </a:rPr>
            <a:t>in situ</a:t>
          </a:r>
          <a:r>
            <a:rPr lang="fr" sz="1600" b="0" i="0" strike="noStrike" cap="none" spc="0" baseline="0" dirty="0">
              <a:solidFill>
                <a:srgbClr val="FFFFFF"/>
              </a:solidFill>
              <a:effectLst/>
              <a:latin typeface="Calibri"/>
              <a:ea typeface="Calibri"/>
              <a:cs typeface="Calibri"/>
            </a:rPr>
            <a:t> de la biodiversité, par exemple les pâturages qui sont utilisés trop intensivement pour soutenir les écosystèmes ou les espèces autochtones de prairie.</a:t>
          </a:r>
        </a:p>
      </dgm:t>
    </dgm:pt>
    <dgm:pt modelId="{89E9BDCD-6FE0-4033-8E20-66C87D91D448}" type="sibTrans" cxnId="{7E988619-A02F-4AAF-89F4-E846E47772BA}">
      <dgm:prSet/>
      <dgm:spPr/>
      <dgm:t>
        <a:bodyPr/>
        <a:lstStyle/>
        <a:p>
          <a:endParaRPr lang="en-US"/>
        </a:p>
      </dgm:t>
    </dgm:pt>
    <dgm:pt modelId="{98B47888-CB04-46FC-A5EC-46DD4383E706}" type="parTrans" cxnId="{E5FBB92E-3506-400F-A5B2-A81DFC895200}">
      <dgm:prSet/>
      <dgm:spPr/>
      <dgm:t>
        <a:bodyPr/>
        <a:lstStyle/>
        <a:p>
          <a:endParaRPr lang="en-US"/>
        </a:p>
      </dgm:t>
    </dgm:pt>
    <dgm:pt modelId="{2D7984B7-7EAE-45DB-9EF4-E43F3A99AA23}">
      <dgm:prSet custT="1"/>
      <dgm:spPr/>
      <dgm:t>
        <a:bodyPr/>
        <a:lstStyle/>
        <a:p>
          <a:r>
            <a:rPr lang="fr" sz="1600" b="0" i="0" strike="noStrike" cap="none" spc="0" baseline="0">
              <a:solidFill>
                <a:srgbClr val="FFFFFF"/>
              </a:solidFill>
              <a:effectLst/>
              <a:latin typeface="Calibri"/>
              <a:ea typeface="Calibri"/>
              <a:cs typeface="Calibri"/>
            </a:rPr>
            <a:t>Mesures de conservation qui s'appliquent à une espèce ou à un groupe d'espèces seulement sur une grande étendue géographique, à l'instar des règlements de chasse ou des règles d'observation des baleines. </a:t>
          </a:r>
        </a:p>
      </dgm:t>
    </dgm:pt>
    <dgm:pt modelId="{AE17DD00-7D8D-4718-8768-65A9C9A3BE2E}" type="sibTrans" cxnId="{E5FBB92E-3506-400F-A5B2-A81DFC895200}">
      <dgm:prSet/>
      <dgm:spPr/>
      <dgm:t>
        <a:bodyPr/>
        <a:lstStyle/>
        <a:p>
          <a:endParaRPr lang="en-US"/>
        </a:p>
      </dgm:t>
    </dgm:pt>
    <dgm:pt modelId="{4C098D70-B48C-0640-AA66-14229A57DE54}" type="pres">
      <dgm:prSet presAssocID="{38146FA9-910E-45DF-A4A0-8D9B45C9B84E}" presName="linear" presStyleCnt="0">
        <dgm:presLayoutVars>
          <dgm:animLvl val="lvl"/>
          <dgm:resizeHandles val="exact"/>
        </dgm:presLayoutVars>
      </dgm:prSet>
      <dgm:spPr/>
      <dgm:t>
        <a:bodyPr/>
        <a:lstStyle/>
        <a:p>
          <a:endParaRPr lang="de-DE"/>
        </a:p>
      </dgm:t>
    </dgm:pt>
    <dgm:pt modelId="{267645E9-0578-BE43-8E0A-3F93B856679E}" type="pres">
      <dgm:prSet presAssocID="{201FBA27-5607-423F-9EE0-4463D47973F8}" presName="parentText" presStyleLbl="node1" presStyleIdx="0" presStyleCnt="5">
        <dgm:presLayoutVars>
          <dgm:chMax val="0"/>
          <dgm:bulletEnabled val="1"/>
        </dgm:presLayoutVars>
      </dgm:prSet>
      <dgm:spPr/>
      <dgm:t>
        <a:bodyPr/>
        <a:lstStyle/>
        <a:p>
          <a:endParaRPr lang="de-DE"/>
        </a:p>
      </dgm:t>
    </dgm:pt>
    <dgm:pt modelId="{CC3412C1-F5BF-C443-B5FE-CD5D70194C0D}" type="pres">
      <dgm:prSet presAssocID="{6A539125-658E-4DC2-95DC-914DE1B2363E}" presName="spacer" presStyleCnt="0"/>
      <dgm:spPr/>
    </dgm:pt>
    <dgm:pt modelId="{061C7D58-400B-F541-9A0C-440408550AC5}" type="pres">
      <dgm:prSet presAssocID="{9DFB8AAE-2604-44FC-8021-CD322D22FF79}" presName="parentText" presStyleLbl="node1" presStyleIdx="1" presStyleCnt="5" custLinFactNeighborX="0" custLinFactNeighborY="-66232">
        <dgm:presLayoutVars>
          <dgm:chMax val="0"/>
          <dgm:bulletEnabled val="1"/>
        </dgm:presLayoutVars>
      </dgm:prSet>
      <dgm:spPr/>
      <dgm:t>
        <a:bodyPr/>
        <a:lstStyle/>
        <a:p>
          <a:endParaRPr lang="de-DE"/>
        </a:p>
      </dgm:t>
    </dgm:pt>
    <dgm:pt modelId="{B2661629-E075-3648-B6D2-0EFCEC3F2EBB}" type="pres">
      <dgm:prSet presAssocID="{6693B249-A16D-4229-A78D-6E7CD93D8D57}" presName="spacer" presStyleCnt="0"/>
      <dgm:spPr/>
    </dgm:pt>
    <dgm:pt modelId="{70C36619-A3B6-E64F-9AA9-8C3F77EA51D2}" type="pres">
      <dgm:prSet presAssocID="{6FFACB37-030C-4AA1-897E-6626CFC76FB0}" presName="parentText" presStyleLbl="node1" presStyleIdx="2" presStyleCnt="5" custLinFactY="-1173" custLinFactNeighborX="0" custLinFactNeighborY="-100000">
        <dgm:presLayoutVars>
          <dgm:chMax val="0"/>
          <dgm:bulletEnabled val="1"/>
        </dgm:presLayoutVars>
      </dgm:prSet>
      <dgm:spPr/>
      <dgm:t>
        <a:bodyPr/>
        <a:lstStyle/>
        <a:p>
          <a:endParaRPr lang="de-DE"/>
        </a:p>
      </dgm:t>
    </dgm:pt>
    <dgm:pt modelId="{9BE3BFDB-B260-3046-82B9-F7BDBDCB6368}" type="pres">
      <dgm:prSet presAssocID="{1EBE2E82-41AD-4DE4-9E03-7ACEAAD1A883}" presName="spacer" presStyleCnt="0"/>
      <dgm:spPr/>
    </dgm:pt>
    <dgm:pt modelId="{CD2BC1B4-EBE6-7443-9EE5-EC24087C2786}" type="pres">
      <dgm:prSet presAssocID="{63069999-2C30-4B6D-B8A9-22FA26365F2A}" presName="parentText" presStyleLbl="node1" presStyleIdx="3" presStyleCnt="5" custLinFactY="-3721" custLinFactNeighborX="0" custLinFactNeighborY="-100000">
        <dgm:presLayoutVars>
          <dgm:chMax val="0"/>
          <dgm:bulletEnabled val="1"/>
        </dgm:presLayoutVars>
      </dgm:prSet>
      <dgm:spPr/>
      <dgm:t>
        <a:bodyPr/>
        <a:lstStyle/>
        <a:p>
          <a:endParaRPr lang="de-DE"/>
        </a:p>
      </dgm:t>
    </dgm:pt>
    <dgm:pt modelId="{99A1FB59-3AC4-C44A-AB52-4C28CE32540C}" type="pres">
      <dgm:prSet presAssocID="{89E9BDCD-6FE0-4033-8E20-66C87D91D448}" presName="spacer" presStyleCnt="0"/>
      <dgm:spPr/>
    </dgm:pt>
    <dgm:pt modelId="{C600AED7-1B07-A741-941D-A758B0B096CD}" type="pres">
      <dgm:prSet presAssocID="{2D7984B7-7EAE-45DB-9EF4-E43F3A99AA23}" presName="parentText" presStyleLbl="node1" presStyleIdx="4" presStyleCnt="5" custLinFactY="-6330" custLinFactNeighborY="-100000">
        <dgm:presLayoutVars>
          <dgm:chMax val="0"/>
          <dgm:bulletEnabled val="1"/>
        </dgm:presLayoutVars>
      </dgm:prSet>
      <dgm:spPr/>
      <dgm:t>
        <a:bodyPr/>
        <a:lstStyle/>
        <a:p>
          <a:endParaRPr lang="de-DE"/>
        </a:p>
      </dgm:t>
    </dgm:pt>
  </dgm:ptLst>
  <dgm:cxnLst>
    <dgm:cxn modelId="{A0CBE4C1-76D5-422C-88A7-1BFDB84A1185}" srcId="{38146FA9-910E-45DF-A4A0-8D9B45C9B84E}" destId="{201FBA27-5607-423F-9EE0-4463D47973F8}" srcOrd="0" destOrd="0" parTransId="{F9B2186F-9F75-4D0E-97CE-487B0C0B4B57}" sibTransId="{6A539125-658E-4DC2-95DC-914DE1B2363E}"/>
    <dgm:cxn modelId="{7E988619-A02F-4AAF-89F4-E846E47772BA}" srcId="{38146FA9-910E-45DF-A4A0-8D9B45C9B84E}" destId="{63069999-2C30-4B6D-B8A9-22FA26365F2A}" srcOrd="3" destOrd="0" parTransId="{A9B6998D-C311-486A-9823-DD68C37DAC93}" sibTransId="{89E9BDCD-6FE0-4033-8E20-66C87D91D448}"/>
    <dgm:cxn modelId="{E5FBB92E-3506-400F-A5B2-A81DFC895200}" srcId="{38146FA9-910E-45DF-A4A0-8D9B45C9B84E}" destId="{2D7984B7-7EAE-45DB-9EF4-E43F3A99AA23}" srcOrd="4" destOrd="0" parTransId="{98B47888-CB04-46FC-A5EC-46DD4383E706}" sibTransId="{AE17DD00-7D8D-4718-8768-65A9C9A3BE2E}"/>
    <dgm:cxn modelId="{B5856209-A7E1-4A5F-AAD3-6F1EBCCE26F6}" type="presOf" srcId="{9DFB8AAE-2604-44FC-8021-CD322D22FF79}" destId="{061C7D58-400B-F541-9A0C-440408550AC5}" srcOrd="0" destOrd="0" presId="urn:microsoft.com/office/officeart/2005/8/layout/vList2"/>
    <dgm:cxn modelId="{C78BA93C-BB17-4D18-B28B-1FF0A126016E}" type="presOf" srcId="{38146FA9-910E-45DF-A4A0-8D9B45C9B84E}" destId="{4C098D70-B48C-0640-AA66-14229A57DE54}" srcOrd="0" destOrd="0" presId="urn:microsoft.com/office/officeart/2005/8/layout/vList2"/>
    <dgm:cxn modelId="{94E60EB9-42A1-4802-B0D5-657661072205}" type="presOf" srcId="{201FBA27-5607-423F-9EE0-4463D47973F8}" destId="{267645E9-0578-BE43-8E0A-3F93B856679E}" srcOrd="0" destOrd="0" presId="urn:microsoft.com/office/officeart/2005/8/layout/vList2"/>
    <dgm:cxn modelId="{EB0E0A92-E5EA-46AF-8C91-5EF06BF715BA}" type="presOf" srcId="{63069999-2C30-4B6D-B8A9-22FA26365F2A}" destId="{CD2BC1B4-EBE6-7443-9EE5-EC24087C2786}" srcOrd="0" destOrd="0" presId="urn:microsoft.com/office/officeart/2005/8/layout/vList2"/>
    <dgm:cxn modelId="{259CD44C-2293-4518-B555-247FF5B5CD51}" type="presOf" srcId="{2D7984B7-7EAE-45DB-9EF4-E43F3A99AA23}" destId="{C600AED7-1B07-A741-941D-A758B0B096CD}" srcOrd="0" destOrd="0" presId="urn:microsoft.com/office/officeart/2005/8/layout/vList2"/>
    <dgm:cxn modelId="{33BBF42B-4AA1-493C-A56A-DC718362C2B8}" srcId="{38146FA9-910E-45DF-A4A0-8D9B45C9B84E}" destId="{6FFACB37-030C-4AA1-897E-6626CFC76FB0}" srcOrd="2" destOrd="0" parTransId="{F9CFEF01-1B7B-4E8B-9F38-4B7F0E792DB7}" sibTransId="{1EBE2E82-41AD-4DE4-9E03-7ACEAAD1A883}"/>
    <dgm:cxn modelId="{E38488A6-0CB0-46C3-B71C-A3FBF9C23708}" type="presOf" srcId="{6FFACB37-030C-4AA1-897E-6626CFC76FB0}" destId="{70C36619-A3B6-E64F-9AA9-8C3F77EA51D2}" srcOrd="0" destOrd="0" presId="urn:microsoft.com/office/officeart/2005/8/layout/vList2"/>
    <dgm:cxn modelId="{B48BB9D1-6868-4C70-8EDB-7C5D81CB70D6}" srcId="{38146FA9-910E-45DF-A4A0-8D9B45C9B84E}" destId="{9DFB8AAE-2604-44FC-8021-CD322D22FF79}" srcOrd="1" destOrd="0" parTransId="{D3B9AF1B-6D16-4499-A835-E057720A2876}" sibTransId="{6693B249-A16D-4229-A78D-6E7CD93D8D57}"/>
    <dgm:cxn modelId="{8F18557A-0683-4E78-8B85-970129FF92F0}" type="presParOf" srcId="{4C098D70-B48C-0640-AA66-14229A57DE54}" destId="{267645E9-0578-BE43-8E0A-3F93B856679E}" srcOrd="0" destOrd="0" presId="urn:microsoft.com/office/officeart/2005/8/layout/vList2"/>
    <dgm:cxn modelId="{3A9939AB-918C-416E-ACCF-490668776553}" type="presParOf" srcId="{4C098D70-B48C-0640-AA66-14229A57DE54}" destId="{CC3412C1-F5BF-C443-B5FE-CD5D70194C0D}" srcOrd="1" destOrd="0" presId="urn:microsoft.com/office/officeart/2005/8/layout/vList2"/>
    <dgm:cxn modelId="{8B1E1ECE-0AFB-4747-919C-4190C9DE031E}" type="presParOf" srcId="{4C098D70-B48C-0640-AA66-14229A57DE54}" destId="{061C7D58-400B-F541-9A0C-440408550AC5}" srcOrd="2" destOrd="0" presId="urn:microsoft.com/office/officeart/2005/8/layout/vList2"/>
    <dgm:cxn modelId="{C59703C9-E84C-4AA9-B632-617E394F9238}" type="presParOf" srcId="{4C098D70-B48C-0640-AA66-14229A57DE54}" destId="{B2661629-E075-3648-B6D2-0EFCEC3F2EBB}" srcOrd="3" destOrd="0" presId="urn:microsoft.com/office/officeart/2005/8/layout/vList2"/>
    <dgm:cxn modelId="{03128B94-7F61-4139-9F67-1865304794D7}" type="presParOf" srcId="{4C098D70-B48C-0640-AA66-14229A57DE54}" destId="{70C36619-A3B6-E64F-9AA9-8C3F77EA51D2}" srcOrd="4" destOrd="0" presId="urn:microsoft.com/office/officeart/2005/8/layout/vList2"/>
    <dgm:cxn modelId="{049ADDCB-CA28-48D6-A6E5-BD74C56672B3}" type="presParOf" srcId="{4C098D70-B48C-0640-AA66-14229A57DE54}" destId="{9BE3BFDB-B260-3046-82B9-F7BDBDCB6368}" srcOrd="5" destOrd="0" presId="urn:microsoft.com/office/officeart/2005/8/layout/vList2"/>
    <dgm:cxn modelId="{B88A2116-8F63-44B3-BAFB-F4262E9D57F8}" type="presParOf" srcId="{4C098D70-B48C-0640-AA66-14229A57DE54}" destId="{CD2BC1B4-EBE6-7443-9EE5-EC24087C2786}" srcOrd="6" destOrd="0" presId="urn:microsoft.com/office/officeart/2005/8/layout/vList2"/>
    <dgm:cxn modelId="{7F4E2B78-9E66-4577-8926-1F6930C41D7E}" type="presParOf" srcId="{4C098D70-B48C-0640-AA66-14229A57DE54}" destId="{99A1FB59-3AC4-C44A-AB52-4C28CE32540C}" srcOrd="7" destOrd="0" presId="urn:microsoft.com/office/officeart/2005/8/layout/vList2"/>
    <dgm:cxn modelId="{3FA23AE5-C225-456E-AC6E-412D8BAB977C}" type="presParOf" srcId="{4C098D70-B48C-0640-AA66-14229A57DE54}" destId="{C600AED7-1B07-A741-941D-A758B0B096C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5E6895-D0B5-4640-BAF8-84001C422A23}"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en-GB"/>
        </a:p>
      </dgm:t>
    </dgm:pt>
    <dgm:pt modelId="{31DF58C0-3CB3-9A40-85E9-C9F8AFE98499}" type="parTrans" cxnId="{D48B9573-200D-4576-AA00-98DF92E4ED44}">
      <dgm:prSet/>
      <dgm:spPr/>
      <dgm:t>
        <a:bodyPr/>
        <a:lstStyle/>
        <a:p>
          <a:endParaRPr lang="en-GB"/>
        </a:p>
      </dgm:t>
    </dgm:pt>
    <dgm:pt modelId="{3C0539D1-A64D-6345-B951-FEA5CB8A8A86}">
      <dgm:prSet phldrT="[Text]" custT="1"/>
      <dgm:spPr/>
      <dgm:t>
        <a:bodyPr/>
        <a:lstStyle/>
        <a:p>
          <a:r>
            <a:rPr lang="fr" sz="1100" b="0" i="0" strike="noStrike" cap="none" spc="0" baseline="0">
              <a:solidFill>
                <a:srgbClr val="FFFFFF"/>
              </a:solidFill>
              <a:effectLst/>
              <a:latin typeface="Calibri"/>
              <a:ea typeface="Calibri"/>
              <a:cs typeface="Calibri"/>
            </a:rPr>
            <a:t>Appliquez l'outil de pré-sélection</a:t>
          </a:r>
        </a:p>
      </dgm:t>
    </dgm:pt>
    <dgm:pt modelId="{95A018DE-17D4-8D49-AD87-D58BEA14A4F3}" type="parTrans" cxnId="{BBDEA2EB-BBA2-491B-8146-FB2BBC2B0490}">
      <dgm:prSet/>
      <dgm:spPr/>
      <dgm:t>
        <a:bodyPr/>
        <a:lstStyle/>
        <a:p>
          <a:endParaRPr lang="en-GB"/>
        </a:p>
      </dgm:t>
    </dgm:pt>
    <dgm:pt modelId="{8D893378-AB52-AD41-889A-BEF6B7C6D80E}">
      <dgm:prSet phldrT="[Text]" custT="1"/>
      <dgm:spPr/>
      <dgm:t>
        <a:bodyPr/>
        <a:lstStyle/>
        <a:p>
          <a:r>
            <a:rPr lang="fr" sz="1100" b="0" i="0" strike="noStrike" cap="none" spc="0" baseline="0">
              <a:solidFill>
                <a:srgbClr val="FFFFFF"/>
              </a:solidFill>
              <a:effectLst/>
              <a:latin typeface="Calibri"/>
              <a:ea typeface="Calibri"/>
              <a:cs typeface="Calibri"/>
            </a:rPr>
            <a:t>Oui, le site est une AMCE potentielle</a:t>
          </a:r>
        </a:p>
      </dgm:t>
    </dgm:pt>
    <dgm:pt modelId="{64239BB3-6235-CD4A-8241-56038864FFA7}" type="parTrans" cxnId="{37747E57-FA99-4D1E-9707-C7BA773C95DB}">
      <dgm:prSet/>
      <dgm:spPr/>
      <dgm:t>
        <a:bodyPr/>
        <a:lstStyle/>
        <a:p>
          <a:endParaRPr lang="en-GB"/>
        </a:p>
      </dgm:t>
    </dgm:pt>
    <dgm:pt modelId="{0C0EE870-1DDD-2848-80AF-970EEA34B1AA}">
      <dgm:prSet phldrT="[Text]" custT="1"/>
      <dgm:spPr/>
      <dgm:t>
        <a:bodyPr/>
        <a:lstStyle/>
        <a:p>
          <a:r>
            <a:rPr lang="fr" sz="1100" b="0" i="0" strike="noStrike" cap="none" spc="0" baseline="0">
              <a:solidFill>
                <a:srgbClr val="FFFFFF"/>
              </a:solidFill>
              <a:effectLst/>
              <a:latin typeface="Calibri"/>
              <a:ea typeface="Calibri"/>
              <a:cs typeface="Calibri"/>
            </a:rPr>
            <a:t>Le consentement est donné librement</a:t>
          </a:r>
        </a:p>
      </dgm:t>
    </dgm:pt>
    <dgm:pt modelId="{57F46DF7-EDDD-EE43-A64C-1FA8A9E7EDB7}" type="parTrans" cxnId="{C458DA5D-07A8-4C47-8A7C-274406A2DEAF}">
      <dgm:prSet/>
      <dgm:spPr/>
      <dgm:t>
        <a:bodyPr/>
        <a:lstStyle/>
        <a:p>
          <a:endParaRPr lang="en-GB"/>
        </a:p>
      </dgm:t>
    </dgm:pt>
    <dgm:pt modelId="{11593C2C-54D8-1148-B1CB-D29764BC499A}">
      <dgm:prSet phldrT="[Text]" custT="1"/>
      <dgm:spPr/>
      <dgm:t>
        <a:bodyPr/>
        <a:lstStyle/>
        <a:p>
          <a:r>
            <a:rPr lang="fr" sz="1100" b="0" i="0" strike="noStrike" cap="none" spc="0" baseline="0">
              <a:solidFill>
                <a:srgbClr val="FFFFFF"/>
              </a:solidFill>
              <a:effectLst/>
              <a:latin typeface="Calibri"/>
              <a:ea typeface="Calibri"/>
              <a:cs typeface="Calibri"/>
            </a:rPr>
            <a:t>Appliquez l'outil d'évaluation</a:t>
          </a:r>
        </a:p>
      </dgm:t>
    </dgm:pt>
    <dgm:pt modelId="{3D1F3A00-7FF8-A54C-BD09-225CC0B9BE57}" type="parTrans" cxnId="{19981CDA-E3D1-45F1-ADB1-65A059CE6CB0}">
      <dgm:prSet/>
      <dgm:spPr/>
      <dgm:t>
        <a:bodyPr/>
        <a:lstStyle/>
        <a:p>
          <a:endParaRPr lang="en-GB"/>
        </a:p>
      </dgm:t>
    </dgm:pt>
    <dgm:pt modelId="{E779A1FA-F9EB-9C4F-9792-A95135BAE47A}">
      <dgm:prSet phldrT="[Text]" custT="1"/>
      <dgm:spPr/>
      <dgm:t>
        <a:bodyPr/>
        <a:lstStyle/>
        <a:p>
          <a:r>
            <a:rPr lang="fr" sz="1100" b="0" i="0" strike="noStrike" cap="none" spc="0" baseline="0">
              <a:solidFill>
                <a:srgbClr val="FFFFFF"/>
              </a:solidFill>
              <a:effectLst/>
              <a:latin typeface="Calibri"/>
              <a:ea typeface="Calibri"/>
              <a:cs typeface="Calibri"/>
            </a:rPr>
            <a:t>Oui, le site est une AMCE</a:t>
          </a:r>
        </a:p>
      </dgm:t>
    </dgm:pt>
    <dgm:pt modelId="{05E8A94D-4C04-6A4B-B714-C4F00047DF76}" type="sibTrans" cxnId="{19981CDA-E3D1-45F1-ADB1-65A059CE6CB0}">
      <dgm:prSet/>
      <dgm:spPr/>
      <dgm:t>
        <a:bodyPr/>
        <a:lstStyle/>
        <a:p>
          <a:endParaRPr lang="en-GB"/>
        </a:p>
      </dgm:t>
    </dgm:pt>
    <dgm:pt modelId="{79464763-0EAD-0F44-821F-C8E3BC46A079}" type="parTrans" cxnId="{6FCEA001-40BB-4F97-8F23-89D5928A8140}">
      <dgm:prSet/>
      <dgm:spPr/>
      <dgm:t>
        <a:bodyPr/>
        <a:lstStyle/>
        <a:p>
          <a:endParaRPr lang="en-GB"/>
        </a:p>
      </dgm:t>
    </dgm:pt>
    <dgm:pt modelId="{9F042378-4337-0944-AF2E-A0E9BE235889}">
      <dgm:prSet phldrT="[Text]" custT="1"/>
      <dgm:spPr/>
      <dgm:t>
        <a:bodyPr/>
        <a:lstStyle/>
        <a:p>
          <a:r>
            <a:rPr lang="fr" sz="1100" b="0" i="0" strike="noStrike" cap="none" spc="0" baseline="0">
              <a:solidFill>
                <a:srgbClr val="FFFFFF"/>
              </a:solidFill>
              <a:effectLst/>
              <a:latin typeface="Calibri"/>
              <a:ea typeface="Calibri"/>
              <a:cs typeface="Calibri"/>
            </a:rPr>
            <a:t>Non, le site n'est pas une AMCE</a:t>
          </a:r>
        </a:p>
      </dgm:t>
    </dgm:pt>
    <dgm:pt modelId="{66E165AD-E2CE-2043-A808-68B659D00B40}" type="sibTrans" cxnId="{6FCEA001-40BB-4F97-8F23-89D5928A8140}">
      <dgm:prSet/>
      <dgm:spPr/>
      <dgm:t>
        <a:bodyPr/>
        <a:lstStyle/>
        <a:p>
          <a:endParaRPr lang="en-GB"/>
        </a:p>
      </dgm:t>
    </dgm:pt>
    <dgm:pt modelId="{2A24707F-A62A-3E44-8D63-0BB246F9CB62}" type="sibTrans" cxnId="{C458DA5D-07A8-4C47-8A7C-274406A2DEAF}">
      <dgm:prSet/>
      <dgm:spPr/>
      <dgm:t>
        <a:bodyPr/>
        <a:lstStyle/>
        <a:p>
          <a:endParaRPr lang="en-GB"/>
        </a:p>
      </dgm:t>
    </dgm:pt>
    <dgm:pt modelId="{C8477260-37A4-C645-9206-9950D62720A6}" type="sibTrans" cxnId="{37747E57-FA99-4D1E-9707-C7BA773C95DB}">
      <dgm:prSet/>
      <dgm:spPr/>
      <dgm:t>
        <a:bodyPr/>
        <a:lstStyle/>
        <a:p>
          <a:endParaRPr lang="en-GB"/>
        </a:p>
      </dgm:t>
    </dgm:pt>
    <dgm:pt modelId="{23585430-76F0-0448-922B-C0678E1CC96B}" type="parTrans" cxnId="{17D92ADC-54F1-4093-8680-2AFEFF01A1D8}">
      <dgm:prSet/>
      <dgm:spPr/>
      <dgm:t>
        <a:bodyPr/>
        <a:lstStyle/>
        <a:p>
          <a:endParaRPr lang="en-GB"/>
        </a:p>
      </dgm:t>
    </dgm:pt>
    <dgm:pt modelId="{8A06397E-CA1E-DA46-AEAA-CDD585AD43BC}">
      <dgm:prSet phldrT="[Text]" custT="1"/>
      <dgm:spPr/>
      <dgm:t>
        <a:bodyPr/>
        <a:lstStyle/>
        <a:p>
          <a:r>
            <a:rPr lang="fr" sz="1100" b="0" i="0" strike="noStrike" cap="none" spc="0" baseline="0">
              <a:solidFill>
                <a:srgbClr val="FFFFFF"/>
              </a:solidFill>
              <a:effectLst/>
              <a:latin typeface="Calibri"/>
              <a:ea typeface="Calibri"/>
              <a:cs typeface="Calibri"/>
            </a:rPr>
            <a:t>Le consentement n'est pas donné librement - aucune évaluation ne peut être faite</a:t>
          </a:r>
        </a:p>
      </dgm:t>
    </dgm:pt>
    <dgm:pt modelId="{EA718C8D-2304-8645-9FCC-F830C29D7570}" type="sibTrans" cxnId="{17D92ADC-54F1-4093-8680-2AFEFF01A1D8}">
      <dgm:prSet/>
      <dgm:spPr/>
      <dgm:t>
        <a:bodyPr/>
        <a:lstStyle/>
        <a:p>
          <a:endParaRPr lang="en-GB"/>
        </a:p>
      </dgm:t>
    </dgm:pt>
    <dgm:pt modelId="{35732241-1103-4F4E-9E2A-94A5FE53155F}" type="sibTrans" cxnId="{BBDEA2EB-BBA2-491B-8146-FB2BBC2B0490}">
      <dgm:prSet/>
      <dgm:spPr/>
      <dgm:t>
        <a:bodyPr/>
        <a:lstStyle/>
        <a:p>
          <a:endParaRPr lang="en-GB"/>
        </a:p>
      </dgm:t>
    </dgm:pt>
    <dgm:pt modelId="{ACBDB29C-BB86-C74A-AB9C-CFB4300CEA78}" type="parTrans" cxnId="{5FE53D6D-ACC1-48DC-8240-ABBF0823FE61}">
      <dgm:prSet/>
      <dgm:spPr/>
      <dgm:t>
        <a:bodyPr/>
        <a:lstStyle/>
        <a:p>
          <a:endParaRPr lang="en-GB"/>
        </a:p>
      </dgm:t>
    </dgm:pt>
    <dgm:pt modelId="{8AE3E907-0498-114C-AB12-18B3709FAD25}">
      <dgm:prSet phldrT="[Text]" custT="1"/>
      <dgm:spPr/>
      <dgm:t>
        <a:bodyPr/>
        <a:lstStyle/>
        <a:p>
          <a:r>
            <a:rPr lang="fr" sz="1100" b="0" i="0" strike="noStrike" cap="none" spc="0" baseline="0">
              <a:solidFill>
                <a:srgbClr val="FFFFFF"/>
              </a:solidFill>
              <a:effectLst/>
              <a:latin typeface="Calibri"/>
              <a:ea typeface="Calibri"/>
              <a:cs typeface="Calibri"/>
            </a:rPr>
            <a:t>Non, le site n'est pas une AMCE potentielle</a:t>
          </a:r>
        </a:p>
      </dgm:t>
    </dgm:pt>
    <dgm:pt modelId="{FE3BD1A5-C0A7-C94A-BE8B-F39C06C975AC}" type="sibTrans" cxnId="{5FE53D6D-ACC1-48DC-8240-ABBF0823FE61}">
      <dgm:prSet/>
      <dgm:spPr/>
      <dgm:t>
        <a:bodyPr/>
        <a:lstStyle/>
        <a:p>
          <a:endParaRPr lang="en-GB"/>
        </a:p>
      </dgm:t>
    </dgm:pt>
    <dgm:pt modelId="{A156F906-2946-3345-84C8-BD25A71C77B0}" type="sibTrans" cxnId="{D48B9573-200D-4576-AA00-98DF92E4ED44}">
      <dgm:prSet/>
      <dgm:spPr/>
      <dgm:t>
        <a:bodyPr/>
        <a:lstStyle/>
        <a:p>
          <a:endParaRPr lang="en-GB"/>
        </a:p>
      </dgm:t>
    </dgm:pt>
    <dgm:pt modelId="{4A11F728-4B48-C449-9AB1-6B8FB05A5004}" type="parTrans" cxnId="{4C82A520-5D0F-4CD0-850F-359EE719AAF6}">
      <dgm:prSet/>
      <dgm:spPr/>
      <dgm:t>
        <a:bodyPr/>
        <a:lstStyle/>
        <a:p>
          <a:endParaRPr lang="en-GB"/>
        </a:p>
      </dgm:t>
    </dgm:pt>
    <dgm:pt modelId="{3D0A2E60-991A-EF4E-9AEC-A2BE73294D47}">
      <dgm:prSet phldrT="[Text]" custT="1"/>
      <dgm:spPr/>
      <dgm:t>
        <a:bodyPr/>
        <a:lstStyle/>
        <a:p>
          <a:r>
            <a:rPr lang="fr" sz="2200" b="0" i="0" strike="noStrike" cap="none" spc="0" baseline="0">
              <a:solidFill>
                <a:srgbClr val="000000"/>
              </a:solidFill>
              <a:effectLst/>
              <a:latin typeface="Calibri"/>
              <a:ea typeface="Calibri"/>
              <a:cs typeface="Calibri"/>
            </a:rPr>
            <a:t>Outil de pré-sélection</a:t>
          </a:r>
        </a:p>
      </dgm:t>
    </dgm:pt>
    <dgm:pt modelId="{B75F9A07-8EBF-5F44-92D6-52F3FCCFF023}" type="sibTrans" cxnId="{4C82A520-5D0F-4CD0-850F-359EE719AAF6}">
      <dgm:prSet/>
      <dgm:spPr/>
      <dgm:t>
        <a:bodyPr/>
        <a:lstStyle/>
        <a:p>
          <a:endParaRPr lang="en-GB"/>
        </a:p>
      </dgm:t>
    </dgm:pt>
    <dgm:pt modelId="{6CB88E8A-2E0D-444B-BE6A-80A6AAACFBF5}" type="parTrans" cxnId="{416F1581-AE8A-4049-9CE8-9C4E6A59933B}">
      <dgm:prSet/>
      <dgm:spPr/>
      <dgm:t>
        <a:bodyPr/>
        <a:lstStyle/>
        <a:p>
          <a:endParaRPr lang="en-GB"/>
        </a:p>
      </dgm:t>
    </dgm:pt>
    <dgm:pt modelId="{576FDDE4-6414-5343-98EA-9462F283A597}">
      <dgm:prSet phldrT="[Text]" custT="1"/>
      <dgm:spPr/>
      <dgm:t>
        <a:bodyPr/>
        <a:lstStyle/>
        <a:p>
          <a:r>
            <a:rPr lang="fr" sz="2200" b="0" i="0" strike="noStrike" cap="none" spc="0" baseline="0">
              <a:solidFill>
                <a:srgbClr val="000000"/>
              </a:solidFill>
              <a:effectLst/>
              <a:latin typeface="Calibri"/>
              <a:ea typeface="Calibri"/>
              <a:cs typeface="Calibri"/>
            </a:rPr>
            <a:t>AMCE potentielle</a:t>
          </a:r>
        </a:p>
      </dgm:t>
    </dgm:pt>
    <dgm:pt modelId="{C7768640-E9A4-0541-B19B-9B2AA53BA0D2}" type="sibTrans" cxnId="{416F1581-AE8A-4049-9CE8-9C4E6A59933B}">
      <dgm:prSet/>
      <dgm:spPr/>
      <dgm:t>
        <a:bodyPr/>
        <a:lstStyle/>
        <a:p>
          <a:endParaRPr lang="en-GB"/>
        </a:p>
      </dgm:t>
    </dgm:pt>
    <dgm:pt modelId="{BBA642AB-36E5-ED45-9259-E38F82F259F6}" type="parTrans" cxnId="{188DA3FB-06BA-475B-B72A-4275F942B9ED}">
      <dgm:prSet/>
      <dgm:spPr/>
      <dgm:t>
        <a:bodyPr/>
        <a:lstStyle/>
        <a:p>
          <a:endParaRPr lang="en-GB"/>
        </a:p>
      </dgm:t>
    </dgm:pt>
    <dgm:pt modelId="{D6D39154-9BC1-0047-890D-48A251C40059}">
      <dgm:prSet phldrT="[Text]" custT="1"/>
      <dgm:spPr/>
      <dgm:t>
        <a:bodyPr/>
        <a:lstStyle/>
        <a:p>
          <a:r>
            <a:rPr lang="fr" sz="2200" b="0" i="0" strike="noStrike" cap="none" spc="0" baseline="0">
              <a:solidFill>
                <a:srgbClr val="000000"/>
              </a:solidFill>
              <a:effectLst/>
              <a:latin typeface="Calibri"/>
              <a:ea typeface="Calibri"/>
              <a:cs typeface="Calibri"/>
            </a:rPr>
            <a:t>Consentement</a:t>
          </a:r>
        </a:p>
      </dgm:t>
    </dgm:pt>
    <dgm:pt modelId="{3E4A557E-B7A0-2148-BF11-9B369A187D88}" type="sibTrans" cxnId="{188DA3FB-06BA-475B-B72A-4275F942B9ED}">
      <dgm:prSet/>
      <dgm:spPr/>
      <dgm:t>
        <a:bodyPr/>
        <a:lstStyle/>
        <a:p>
          <a:endParaRPr lang="en-GB"/>
        </a:p>
      </dgm:t>
    </dgm:pt>
    <dgm:pt modelId="{2567C047-DD66-4947-B772-9D5FF76705A3}" type="parTrans" cxnId="{FA2C70C4-5E3B-4486-95D4-71DA2F3242EF}">
      <dgm:prSet/>
      <dgm:spPr/>
      <dgm:t>
        <a:bodyPr/>
        <a:lstStyle/>
        <a:p>
          <a:endParaRPr lang="en-GB"/>
        </a:p>
      </dgm:t>
    </dgm:pt>
    <dgm:pt modelId="{BB16D682-B928-0B4D-A3FD-ADEFF7AC9AE8}">
      <dgm:prSet phldrT="[Text]" custT="1"/>
      <dgm:spPr/>
      <dgm:t>
        <a:bodyPr/>
        <a:lstStyle/>
        <a:p>
          <a:r>
            <a:rPr lang="fr" sz="2200" b="0" i="0" strike="noStrike" cap="none" spc="0" baseline="0">
              <a:solidFill>
                <a:srgbClr val="000000"/>
              </a:solidFill>
              <a:effectLst/>
              <a:latin typeface="Calibri"/>
              <a:ea typeface="Calibri"/>
              <a:cs typeface="Calibri"/>
            </a:rPr>
            <a:t>AMCE candidate</a:t>
          </a:r>
        </a:p>
      </dgm:t>
    </dgm:pt>
    <dgm:pt modelId="{B0E43308-CF2A-3445-9A8F-02B31719ABE5}" type="sibTrans" cxnId="{FA2C70C4-5E3B-4486-95D4-71DA2F3242EF}">
      <dgm:prSet/>
      <dgm:spPr/>
      <dgm:t>
        <a:bodyPr/>
        <a:lstStyle/>
        <a:p>
          <a:endParaRPr lang="en-GB"/>
        </a:p>
      </dgm:t>
    </dgm:pt>
    <dgm:pt modelId="{226B8919-10B5-844D-943E-14A615C72244}" type="parTrans" cxnId="{6991F351-B30E-403C-99BE-7EFBEFF578A7}">
      <dgm:prSet/>
      <dgm:spPr/>
      <dgm:t>
        <a:bodyPr/>
        <a:lstStyle/>
        <a:p>
          <a:endParaRPr lang="en-GB"/>
        </a:p>
      </dgm:t>
    </dgm:pt>
    <dgm:pt modelId="{C0C93F0A-E543-2447-873F-5201FA5014A7}">
      <dgm:prSet phldrT="[Text]" custT="1"/>
      <dgm:spPr/>
      <dgm:t>
        <a:bodyPr/>
        <a:lstStyle/>
        <a:p>
          <a:r>
            <a:rPr lang="fr" sz="2200" b="0" i="0" strike="noStrike" cap="none" spc="0" baseline="0">
              <a:solidFill>
                <a:srgbClr val="000000"/>
              </a:solidFill>
              <a:effectLst/>
              <a:latin typeface="Calibri"/>
              <a:ea typeface="Calibri"/>
              <a:cs typeface="Calibri"/>
            </a:rPr>
            <a:t>Résultat final </a:t>
          </a:r>
        </a:p>
      </dgm:t>
    </dgm:pt>
    <dgm:pt modelId="{33A2F330-9244-664F-A279-E8450CFAFA91}" type="sibTrans" cxnId="{6991F351-B30E-403C-99BE-7EFBEFF578A7}">
      <dgm:prSet/>
      <dgm:spPr/>
      <dgm:t>
        <a:bodyPr/>
        <a:lstStyle/>
        <a:p>
          <a:endParaRPr lang="en-GB"/>
        </a:p>
      </dgm:t>
    </dgm:pt>
    <dgm:pt modelId="{7D4A20DB-795D-2748-B4E2-DD390644D9FF}" type="pres">
      <dgm:prSet presAssocID="{425E6895-D0B5-4640-BAF8-84001C422A23}" presName="mainComposite" presStyleCnt="0">
        <dgm:presLayoutVars>
          <dgm:chPref val="1"/>
          <dgm:dir/>
          <dgm:animOne val="branch"/>
          <dgm:animLvl val="lvl"/>
          <dgm:resizeHandles val="exact"/>
        </dgm:presLayoutVars>
      </dgm:prSet>
      <dgm:spPr/>
      <dgm:t>
        <a:bodyPr/>
        <a:lstStyle/>
        <a:p>
          <a:endParaRPr lang="de-DE"/>
        </a:p>
      </dgm:t>
    </dgm:pt>
    <dgm:pt modelId="{D1C9EC57-2DD7-6640-BD82-A90655ABE041}" type="pres">
      <dgm:prSet presAssocID="{425E6895-D0B5-4640-BAF8-84001C422A23}" presName="hierFlow" presStyleCnt="0"/>
      <dgm:spPr/>
    </dgm:pt>
    <dgm:pt modelId="{2DBC334D-438D-5145-AAAC-AB59AA54C188}" type="pres">
      <dgm:prSet presAssocID="{425E6895-D0B5-4640-BAF8-84001C422A23}" presName="firstBuf" presStyleCnt="0"/>
      <dgm:spPr/>
    </dgm:pt>
    <dgm:pt modelId="{000E485A-FD86-5548-BBF6-5977ACE22915}" type="pres">
      <dgm:prSet presAssocID="{425E6895-D0B5-4640-BAF8-84001C422A23}" presName="hierChild1" presStyleCnt="0">
        <dgm:presLayoutVars>
          <dgm:chPref val="1"/>
          <dgm:animOne val="branch"/>
          <dgm:animLvl val="lvl"/>
        </dgm:presLayoutVars>
      </dgm:prSet>
      <dgm:spPr/>
    </dgm:pt>
    <dgm:pt modelId="{575AD3C0-558B-C849-9E85-4C442B3C420D}" type="pres">
      <dgm:prSet presAssocID="{3C0539D1-A64D-6345-B951-FEA5CB8A8A86}" presName="Name14" presStyleCnt="0"/>
      <dgm:spPr/>
    </dgm:pt>
    <dgm:pt modelId="{F2915A59-492D-B94C-994F-31918C8FBA7E}" type="pres">
      <dgm:prSet presAssocID="{3C0539D1-A64D-6345-B951-FEA5CB8A8A86}" presName="level1Shape" presStyleLbl="node0" presStyleIdx="0" presStyleCnt="1">
        <dgm:presLayoutVars>
          <dgm:chPref val="3"/>
        </dgm:presLayoutVars>
      </dgm:prSet>
      <dgm:spPr/>
      <dgm:t>
        <a:bodyPr/>
        <a:lstStyle/>
        <a:p>
          <a:endParaRPr lang="de-DE"/>
        </a:p>
      </dgm:t>
    </dgm:pt>
    <dgm:pt modelId="{FD2FF4D3-392D-1046-AE31-BA478F90DD07}" type="pres">
      <dgm:prSet presAssocID="{3C0539D1-A64D-6345-B951-FEA5CB8A8A86}" presName="hierChild2" presStyleCnt="0"/>
      <dgm:spPr/>
    </dgm:pt>
    <dgm:pt modelId="{F2276FB0-3B97-0E4B-937D-70AADC4840D0}" type="pres">
      <dgm:prSet presAssocID="{95A018DE-17D4-8D49-AD87-D58BEA14A4F3}" presName="Name19" presStyleLbl="parChTrans1D2" presStyleIdx="0" presStyleCnt="2"/>
      <dgm:spPr/>
      <dgm:t>
        <a:bodyPr/>
        <a:lstStyle/>
        <a:p>
          <a:endParaRPr lang="de-DE"/>
        </a:p>
      </dgm:t>
    </dgm:pt>
    <dgm:pt modelId="{5063FC77-A2FE-0E45-BBE4-3F1ED33E7463}" type="pres">
      <dgm:prSet presAssocID="{8D893378-AB52-AD41-889A-BEF6B7C6D80E}" presName="Name21" presStyleCnt="0"/>
      <dgm:spPr/>
    </dgm:pt>
    <dgm:pt modelId="{CA6BE303-E04F-364A-810E-F397C5A9F931}" type="pres">
      <dgm:prSet presAssocID="{8D893378-AB52-AD41-889A-BEF6B7C6D80E}" presName="level2Shape" presStyleLbl="node2" presStyleIdx="0" presStyleCnt="2"/>
      <dgm:spPr/>
      <dgm:t>
        <a:bodyPr/>
        <a:lstStyle/>
        <a:p>
          <a:endParaRPr lang="de-DE"/>
        </a:p>
      </dgm:t>
    </dgm:pt>
    <dgm:pt modelId="{389A40D3-8705-E045-B25C-BC29C7CB5465}" type="pres">
      <dgm:prSet presAssocID="{8D893378-AB52-AD41-889A-BEF6B7C6D80E}" presName="hierChild3" presStyleCnt="0"/>
      <dgm:spPr/>
    </dgm:pt>
    <dgm:pt modelId="{675E0CC1-0098-974B-9946-ACD466F73128}" type="pres">
      <dgm:prSet presAssocID="{64239BB3-6235-CD4A-8241-56038864FFA7}" presName="Name19" presStyleLbl="parChTrans1D3" presStyleIdx="0" presStyleCnt="2"/>
      <dgm:spPr/>
      <dgm:t>
        <a:bodyPr/>
        <a:lstStyle/>
        <a:p>
          <a:endParaRPr lang="de-DE"/>
        </a:p>
      </dgm:t>
    </dgm:pt>
    <dgm:pt modelId="{F7EDB98C-79F2-FE46-8261-29173F1B3C9E}" type="pres">
      <dgm:prSet presAssocID="{0C0EE870-1DDD-2848-80AF-970EEA34B1AA}" presName="Name21" presStyleCnt="0"/>
      <dgm:spPr/>
    </dgm:pt>
    <dgm:pt modelId="{A8DDD01C-DF69-5648-9054-A6C0541659A1}" type="pres">
      <dgm:prSet presAssocID="{0C0EE870-1DDD-2848-80AF-970EEA34B1AA}" presName="level2Shape" presStyleLbl="node3" presStyleIdx="0" presStyleCnt="2"/>
      <dgm:spPr/>
      <dgm:t>
        <a:bodyPr/>
        <a:lstStyle/>
        <a:p>
          <a:endParaRPr lang="de-DE"/>
        </a:p>
      </dgm:t>
    </dgm:pt>
    <dgm:pt modelId="{031FB5F9-6D14-8A4D-852C-5203FE8DEC4F}" type="pres">
      <dgm:prSet presAssocID="{0C0EE870-1DDD-2848-80AF-970EEA34B1AA}" presName="hierChild3" presStyleCnt="0"/>
      <dgm:spPr/>
    </dgm:pt>
    <dgm:pt modelId="{4B9C143D-C457-FB4F-A47E-76969E7ADA2B}" type="pres">
      <dgm:prSet presAssocID="{57F46DF7-EDDD-EE43-A64C-1FA8A9E7EDB7}" presName="Name19" presStyleLbl="parChTrans1D4" presStyleIdx="0" presStyleCnt="3"/>
      <dgm:spPr/>
      <dgm:t>
        <a:bodyPr/>
        <a:lstStyle/>
        <a:p>
          <a:endParaRPr lang="de-DE"/>
        </a:p>
      </dgm:t>
    </dgm:pt>
    <dgm:pt modelId="{AA7BFE8B-840A-0641-9A02-64FE9442F87B}" type="pres">
      <dgm:prSet presAssocID="{11593C2C-54D8-1148-B1CB-D29764BC499A}" presName="Name21" presStyleCnt="0"/>
      <dgm:spPr/>
    </dgm:pt>
    <dgm:pt modelId="{623776F4-A961-4C43-8A28-E98299FA4F35}" type="pres">
      <dgm:prSet presAssocID="{11593C2C-54D8-1148-B1CB-D29764BC499A}" presName="level2Shape" presStyleLbl="node4" presStyleIdx="0" presStyleCnt="3"/>
      <dgm:spPr/>
      <dgm:t>
        <a:bodyPr/>
        <a:lstStyle/>
        <a:p>
          <a:endParaRPr lang="de-DE"/>
        </a:p>
      </dgm:t>
    </dgm:pt>
    <dgm:pt modelId="{602D7380-C163-3549-B53E-B97FA79E3053}" type="pres">
      <dgm:prSet presAssocID="{11593C2C-54D8-1148-B1CB-D29764BC499A}" presName="hierChild3" presStyleCnt="0"/>
      <dgm:spPr/>
    </dgm:pt>
    <dgm:pt modelId="{97C1A406-F219-E643-A1A0-BAE54EAD5AAC}" type="pres">
      <dgm:prSet presAssocID="{3D1F3A00-7FF8-A54C-BD09-225CC0B9BE57}" presName="Name19" presStyleLbl="parChTrans1D4" presStyleIdx="1" presStyleCnt="3"/>
      <dgm:spPr/>
      <dgm:t>
        <a:bodyPr/>
        <a:lstStyle/>
        <a:p>
          <a:endParaRPr lang="de-DE"/>
        </a:p>
      </dgm:t>
    </dgm:pt>
    <dgm:pt modelId="{6D6CB97E-36D7-BB44-897F-5C55E8907EBF}" type="pres">
      <dgm:prSet presAssocID="{E779A1FA-F9EB-9C4F-9792-A95135BAE47A}" presName="Name21" presStyleCnt="0"/>
      <dgm:spPr/>
    </dgm:pt>
    <dgm:pt modelId="{8FF7CCB2-7630-444E-99C5-08963B1AE818}" type="pres">
      <dgm:prSet presAssocID="{E779A1FA-F9EB-9C4F-9792-A95135BAE47A}" presName="level2Shape" presStyleLbl="node4" presStyleIdx="1" presStyleCnt="3"/>
      <dgm:spPr/>
      <dgm:t>
        <a:bodyPr/>
        <a:lstStyle/>
        <a:p>
          <a:endParaRPr lang="de-DE"/>
        </a:p>
      </dgm:t>
    </dgm:pt>
    <dgm:pt modelId="{BF5097EF-F4A8-DA41-AE4C-8FEDCD525252}" type="pres">
      <dgm:prSet presAssocID="{E779A1FA-F9EB-9C4F-9792-A95135BAE47A}" presName="hierChild3" presStyleCnt="0"/>
      <dgm:spPr/>
    </dgm:pt>
    <dgm:pt modelId="{2EF3B35B-2AAA-3141-ABC0-CA431C53E5B3}" type="pres">
      <dgm:prSet presAssocID="{79464763-0EAD-0F44-821F-C8E3BC46A079}" presName="Name19" presStyleLbl="parChTrans1D4" presStyleIdx="2" presStyleCnt="3"/>
      <dgm:spPr/>
      <dgm:t>
        <a:bodyPr/>
        <a:lstStyle/>
        <a:p>
          <a:endParaRPr lang="de-DE"/>
        </a:p>
      </dgm:t>
    </dgm:pt>
    <dgm:pt modelId="{7703D12F-93FA-224E-B876-438C1ACA8D3D}" type="pres">
      <dgm:prSet presAssocID="{9F042378-4337-0944-AF2E-A0E9BE235889}" presName="Name21" presStyleCnt="0"/>
      <dgm:spPr/>
    </dgm:pt>
    <dgm:pt modelId="{252AB792-B3FF-1544-8D1E-D7B521E97CB6}" type="pres">
      <dgm:prSet presAssocID="{9F042378-4337-0944-AF2E-A0E9BE235889}" presName="level2Shape" presStyleLbl="node4" presStyleIdx="2" presStyleCnt="3"/>
      <dgm:spPr/>
      <dgm:t>
        <a:bodyPr/>
        <a:lstStyle/>
        <a:p>
          <a:endParaRPr lang="de-DE"/>
        </a:p>
      </dgm:t>
    </dgm:pt>
    <dgm:pt modelId="{8CADEEEA-CC7D-A547-B7A0-6D636E88A4C2}" type="pres">
      <dgm:prSet presAssocID="{9F042378-4337-0944-AF2E-A0E9BE235889}" presName="hierChild3" presStyleCnt="0"/>
      <dgm:spPr/>
    </dgm:pt>
    <dgm:pt modelId="{3A0ADA72-18CE-E744-998A-F02E5665BD84}" type="pres">
      <dgm:prSet presAssocID="{23585430-76F0-0448-922B-C0678E1CC96B}" presName="Name19" presStyleLbl="parChTrans1D3" presStyleIdx="1" presStyleCnt="2"/>
      <dgm:spPr/>
      <dgm:t>
        <a:bodyPr/>
        <a:lstStyle/>
        <a:p>
          <a:endParaRPr lang="de-DE"/>
        </a:p>
      </dgm:t>
    </dgm:pt>
    <dgm:pt modelId="{636DF23C-8B7C-4A40-B47A-D710B0DDD0A2}" type="pres">
      <dgm:prSet presAssocID="{8A06397E-CA1E-DA46-AEAA-CDD585AD43BC}" presName="Name21" presStyleCnt="0"/>
      <dgm:spPr/>
    </dgm:pt>
    <dgm:pt modelId="{CA998D35-5768-5E4E-8D5B-F8E4CB273785}" type="pres">
      <dgm:prSet presAssocID="{8A06397E-CA1E-DA46-AEAA-CDD585AD43BC}" presName="level2Shape" presStyleLbl="node3" presStyleIdx="1" presStyleCnt="2"/>
      <dgm:spPr/>
      <dgm:t>
        <a:bodyPr/>
        <a:lstStyle/>
        <a:p>
          <a:endParaRPr lang="de-DE"/>
        </a:p>
      </dgm:t>
    </dgm:pt>
    <dgm:pt modelId="{D5E275D0-C65A-1647-BA18-E3FC1DA40CFB}" type="pres">
      <dgm:prSet presAssocID="{8A06397E-CA1E-DA46-AEAA-CDD585AD43BC}" presName="hierChild3" presStyleCnt="0"/>
      <dgm:spPr/>
    </dgm:pt>
    <dgm:pt modelId="{267D9605-F543-7043-AE81-78056A58CDBD}" type="pres">
      <dgm:prSet presAssocID="{ACBDB29C-BB86-C74A-AB9C-CFB4300CEA78}" presName="Name19" presStyleLbl="parChTrans1D2" presStyleIdx="1" presStyleCnt="2"/>
      <dgm:spPr/>
      <dgm:t>
        <a:bodyPr/>
        <a:lstStyle/>
        <a:p>
          <a:endParaRPr lang="de-DE"/>
        </a:p>
      </dgm:t>
    </dgm:pt>
    <dgm:pt modelId="{9E5F69BE-7B04-A047-9833-9452C53044A0}" type="pres">
      <dgm:prSet presAssocID="{8AE3E907-0498-114C-AB12-18B3709FAD25}" presName="Name21" presStyleCnt="0"/>
      <dgm:spPr/>
    </dgm:pt>
    <dgm:pt modelId="{E718F468-E675-974D-9658-E79D780A502B}" type="pres">
      <dgm:prSet presAssocID="{8AE3E907-0498-114C-AB12-18B3709FAD25}" presName="level2Shape" presStyleLbl="node2" presStyleIdx="1" presStyleCnt="2"/>
      <dgm:spPr/>
      <dgm:t>
        <a:bodyPr/>
        <a:lstStyle/>
        <a:p>
          <a:endParaRPr lang="de-DE"/>
        </a:p>
      </dgm:t>
    </dgm:pt>
    <dgm:pt modelId="{89996623-D1BD-9A41-9701-45C69AA26589}" type="pres">
      <dgm:prSet presAssocID="{8AE3E907-0498-114C-AB12-18B3709FAD25}" presName="hierChild3" presStyleCnt="0"/>
      <dgm:spPr/>
    </dgm:pt>
    <dgm:pt modelId="{4FBE3F0E-1828-D944-850C-52B68FC7D847}" type="pres">
      <dgm:prSet presAssocID="{425E6895-D0B5-4640-BAF8-84001C422A23}" presName="bgShapesFlow" presStyleCnt="0"/>
      <dgm:spPr/>
    </dgm:pt>
    <dgm:pt modelId="{608425EF-0CF6-8145-A12B-A5675D8BBB9F}" type="pres">
      <dgm:prSet presAssocID="{3D0A2E60-991A-EF4E-9AEC-A2BE73294D47}" presName="rectComp" presStyleCnt="0"/>
      <dgm:spPr/>
    </dgm:pt>
    <dgm:pt modelId="{939FF4FE-DA58-C043-A03D-6B9E7105E44F}" type="pres">
      <dgm:prSet presAssocID="{3D0A2E60-991A-EF4E-9AEC-A2BE73294D47}" presName="bgRect" presStyleLbl="bgShp" presStyleIdx="0" presStyleCnt="5"/>
      <dgm:spPr/>
      <dgm:t>
        <a:bodyPr/>
        <a:lstStyle/>
        <a:p>
          <a:endParaRPr lang="de-DE"/>
        </a:p>
      </dgm:t>
    </dgm:pt>
    <dgm:pt modelId="{4C6E89FC-BECD-0944-8039-4C4EF46A40F2}" type="pres">
      <dgm:prSet presAssocID="{3D0A2E60-991A-EF4E-9AEC-A2BE73294D47}" presName="bgRectTx" presStyleLbl="bgShp" presStyleIdx="0" presStyleCnt="5">
        <dgm:presLayoutVars>
          <dgm:bulletEnabled val="1"/>
        </dgm:presLayoutVars>
      </dgm:prSet>
      <dgm:spPr/>
      <dgm:t>
        <a:bodyPr/>
        <a:lstStyle/>
        <a:p>
          <a:endParaRPr lang="de-DE"/>
        </a:p>
      </dgm:t>
    </dgm:pt>
    <dgm:pt modelId="{DC21940A-312B-614F-B9D0-42249A6B22A6}" type="pres">
      <dgm:prSet presAssocID="{3D0A2E60-991A-EF4E-9AEC-A2BE73294D47}" presName="spComp" presStyleCnt="0"/>
      <dgm:spPr/>
    </dgm:pt>
    <dgm:pt modelId="{673CC4A5-6120-894A-8E48-27D4CE694F53}" type="pres">
      <dgm:prSet presAssocID="{3D0A2E60-991A-EF4E-9AEC-A2BE73294D47}" presName="vSp" presStyleCnt="0"/>
      <dgm:spPr/>
    </dgm:pt>
    <dgm:pt modelId="{CB4D632D-99AF-1E42-9737-832BCA6D9688}" type="pres">
      <dgm:prSet presAssocID="{576FDDE4-6414-5343-98EA-9462F283A597}" presName="rectComp" presStyleCnt="0"/>
      <dgm:spPr/>
    </dgm:pt>
    <dgm:pt modelId="{A29A3B74-ED99-414B-AE05-FBCB6257DB1F}" type="pres">
      <dgm:prSet presAssocID="{576FDDE4-6414-5343-98EA-9462F283A597}" presName="bgRect" presStyleLbl="bgShp" presStyleIdx="1" presStyleCnt="5"/>
      <dgm:spPr/>
      <dgm:t>
        <a:bodyPr/>
        <a:lstStyle/>
        <a:p>
          <a:endParaRPr lang="de-DE"/>
        </a:p>
      </dgm:t>
    </dgm:pt>
    <dgm:pt modelId="{175CF6D0-BC87-0B4C-A519-25C86D9E2303}" type="pres">
      <dgm:prSet presAssocID="{576FDDE4-6414-5343-98EA-9462F283A597}" presName="bgRectTx" presStyleLbl="bgShp" presStyleIdx="1" presStyleCnt="5">
        <dgm:presLayoutVars>
          <dgm:bulletEnabled val="1"/>
        </dgm:presLayoutVars>
      </dgm:prSet>
      <dgm:spPr/>
      <dgm:t>
        <a:bodyPr/>
        <a:lstStyle/>
        <a:p>
          <a:endParaRPr lang="de-DE"/>
        </a:p>
      </dgm:t>
    </dgm:pt>
    <dgm:pt modelId="{DE7B857C-01DD-AB4C-ADCB-026C8A7B5290}" type="pres">
      <dgm:prSet presAssocID="{576FDDE4-6414-5343-98EA-9462F283A597}" presName="spComp" presStyleCnt="0"/>
      <dgm:spPr/>
    </dgm:pt>
    <dgm:pt modelId="{AD37855D-A09E-BF4A-B98C-3BFCE534C93F}" type="pres">
      <dgm:prSet presAssocID="{576FDDE4-6414-5343-98EA-9462F283A597}" presName="vSp" presStyleCnt="0"/>
      <dgm:spPr/>
    </dgm:pt>
    <dgm:pt modelId="{2571FF03-764E-134D-9B23-6B1B8DFCCC8A}" type="pres">
      <dgm:prSet presAssocID="{D6D39154-9BC1-0047-890D-48A251C40059}" presName="rectComp" presStyleCnt="0"/>
      <dgm:spPr/>
    </dgm:pt>
    <dgm:pt modelId="{72715EC6-8467-D040-B544-FD3BF900EECD}" type="pres">
      <dgm:prSet presAssocID="{D6D39154-9BC1-0047-890D-48A251C40059}" presName="bgRect" presStyleLbl="bgShp" presStyleIdx="2" presStyleCnt="5"/>
      <dgm:spPr/>
      <dgm:t>
        <a:bodyPr/>
        <a:lstStyle/>
        <a:p>
          <a:endParaRPr lang="de-DE"/>
        </a:p>
      </dgm:t>
    </dgm:pt>
    <dgm:pt modelId="{8856B7EF-3F5B-A549-96C4-96C1EECE9EF8}" type="pres">
      <dgm:prSet presAssocID="{D6D39154-9BC1-0047-890D-48A251C40059}" presName="bgRectTx" presStyleLbl="bgShp" presStyleIdx="2" presStyleCnt="5">
        <dgm:presLayoutVars>
          <dgm:bulletEnabled val="1"/>
        </dgm:presLayoutVars>
      </dgm:prSet>
      <dgm:spPr/>
      <dgm:t>
        <a:bodyPr/>
        <a:lstStyle/>
        <a:p>
          <a:endParaRPr lang="de-DE"/>
        </a:p>
      </dgm:t>
    </dgm:pt>
    <dgm:pt modelId="{7C30EF1F-7109-064C-97A5-D718363D7D3F}" type="pres">
      <dgm:prSet presAssocID="{D6D39154-9BC1-0047-890D-48A251C40059}" presName="spComp" presStyleCnt="0"/>
      <dgm:spPr/>
    </dgm:pt>
    <dgm:pt modelId="{5408D2F1-990D-5D45-94B6-E8E91CC5CD4B}" type="pres">
      <dgm:prSet presAssocID="{D6D39154-9BC1-0047-890D-48A251C40059}" presName="vSp" presStyleCnt="0"/>
      <dgm:spPr/>
    </dgm:pt>
    <dgm:pt modelId="{79FF0C1B-5644-6147-A9C2-A880781D22FB}" type="pres">
      <dgm:prSet presAssocID="{BB16D682-B928-0B4D-A3FD-ADEFF7AC9AE8}" presName="rectComp" presStyleCnt="0"/>
      <dgm:spPr/>
    </dgm:pt>
    <dgm:pt modelId="{27E139D9-29B6-E043-AB3D-1782AE1C9DAB}" type="pres">
      <dgm:prSet presAssocID="{BB16D682-B928-0B4D-A3FD-ADEFF7AC9AE8}" presName="bgRect" presStyleLbl="bgShp" presStyleIdx="3" presStyleCnt="5"/>
      <dgm:spPr/>
      <dgm:t>
        <a:bodyPr/>
        <a:lstStyle/>
        <a:p>
          <a:endParaRPr lang="de-DE"/>
        </a:p>
      </dgm:t>
    </dgm:pt>
    <dgm:pt modelId="{8CDB5981-A605-A448-8664-609F76A20584}" type="pres">
      <dgm:prSet presAssocID="{BB16D682-B928-0B4D-A3FD-ADEFF7AC9AE8}" presName="bgRectTx" presStyleLbl="bgShp" presStyleIdx="3" presStyleCnt="5">
        <dgm:presLayoutVars>
          <dgm:bulletEnabled val="1"/>
        </dgm:presLayoutVars>
      </dgm:prSet>
      <dgm:spPr/>
      <dgm:t>
        <a:bodyPr/>
        <a:lstStyle/>
        <a:p>
          <a:endParaRPr lang="de-DE"/>
        </a:p>
      </dgm:t>
    </dgm:pt>
    <dgm:pt modelId="{4BC7EABB-7C1E-C748-898F-B57A0844EBBF}" type="pres">
      <dgm:prSet presAssocID="{BB16D682-B928-0B4D-A3FD-ADEFF7AC9AE8}" presName="spComp" presStyleCnt="0"/>
      <dgm:spPr/>
    </dgm:pt>
    <dgm:pt modelId="{B2AA781A-6B90-AD47-9780-4C24B2C20E85}" type="pres">
      <dgm:prSet presAssocID="{BB16D682-B928-0B4D-A3FD-ADEFF7AC9AE8}" presName="vSp" presStyleCnt="0"/>
      <dgm:spPr/>
    </dgm:pt>
    <dgm:pt modelId="{AEF1AE47-66EE-694A-94F8-6E321214A475}" type="pres">
      <dgm:prSet presAssocID="{C0C93F0A-E543-2447-873F-5201FA5014A7}" presName="rectComp" presStyleCnt="0"/>
      <dgm:spPr/>
    </dgm:pt>
    <dgm:pt modelId="{9C457986-1E5E-C644-A0D9-18493E02C04F}" type="pres">
      <dgm:prSet presAssocID="{C0C93F0A-E543-2447-873F-5201FA5014A7}" presName="bgRect" presStyleLbl="bgShp" presStyleIdx="4" presStyleCnt="5"/>
      <dgm:spPr/>
      <dgm:t>
        <a:bodyPr/>
        <a:lstStyle/>
        <a:p>
          <a:endParaRPr lang="de-DE"/>
        </a:p>
      </dgm:t>
    </dgm:pt>
    <dgm:pt modelId="{2EF6B859-11C0-0346-8327-514C91C6E78A}" type="pres">
      <dgm:prSet presAssocID="{C0C93F0A-E543-2447-873F-5201FA5014A7}" presName="bgRectTx" presStyleLbl="bgShp" presStyleIdx="4" presStyleCnt="5">
        <dgm:presLayoutVars>
          <dgm:bulletEnabled val="1"/>
        </dgm:presLayoutVars>
      </dgm:prSet>
      <dgm:spPr/>
      <dgm:t>
        <a:bodyPr/>
        <a:lstStyle/>
        <a:p>
          <a:endParaRPr lang="de-DE"/>
        </a:p>
      </dgm:t>
    </dgm:pt>
  </dgm:ptLst>
  <dgm:cxnLst>
    <dgm:cxn modelId="{0A8584EA-E270-417C-8ECC-78EB55B53406}" type="presOf" srcId="{95A018DE-17D4-8D49-AD87-D58BEA14A4F3}" destId="{F2276FB0-3B97-0E4B-937D-70AADC4840D0}" srcOrd="0" destOrd="0" presId="urn:microsoft.com/office/officeart/2005/8/layout/hierarchy6"/>
    <dgm:cxn modelId="{6881357B-0C18-49E7-9438-6933E4C0A035}" type="presOf" srcId="{64239BB3-6235-CD4A-8241-56038864FFA7}" destId="{675E0CC1-0098-974B-9946-ACD466F73128}" srcOrd="0" destOrd="0" presId="urn:microsoft.com/office/officeart/2005/8/layout/hierarchy6"/>
    <dgm:cxn modelId="{D48B9573-200D-4576-AA00-98DF92E4ED44}" srcId="{425E6895-D0B5-4640-BAF8-84001C422A23}" destId="{3C0539D1-A64D-6345-B951-FEA5CB8A8A86}" srcOrd="0" destOrd="0" parTransId="{31DF58C0-3CB3-9A40-85E9-C9F8AFE98499}" sibTransId="{A156F906-2946-3345-84C8-BD25A71C77B0}"/>
    <dgm:cxn modelId="{A6D1BBD8-E968-4C9D-A3A8-5216482BC400}" type="presOf" srcId="{0C0EE870-1DDD-2848-80AF-970EEA34B1AA}" destId="{A8DDD01C-DF69-5648-9054-A6C0541659A1}" srcOrd="0" destOrd="0" presId="urn:microsoft.com/office/officeart/2005/8/layout/hierarchy6"/>
    <dgm:cxn modelId="{7D276000-67D2-4C46-8822-C7CE3F84F08A}" type="presOf" srcId="{C0C93F0A-E543-2447-873F-5201FA5014A7}" destId="{9C457986-1E5E-C644-A0D9-18493E02C04F}" srcOrd="0" destOrd="0" presId="urn:microsoft.com/office/officeart/2005/8/layout/hierarchy6"/>
    <dgm:cxn modelId="{41A4290B-8FA5-46F4-B0C1-0124AC4CF005}" type="presOf" srcId="{D6D39154-9BC1-0047-890D-48A251C40059}" destId="{72715EC6-8467-D040-B544-FD3BF900EECD}" srcOrd="0" destOrd="0" presId="urn:microsoft.com/office/officeart/2005/8/layout/hierarchy6"/>
    <dgm:cxn modelId="{9D3F49BF-4784-4C73-AC46-64632633A02C}" type="presOf" srcId="{E779A1FA-F9EB-9C4F-9792-A95135BAE47A}" destId="{8FF7CCB2-7630-444E-99C5-08963B1AE818}" srcOrd="0" destOrd="0" presId="urn:microsoft.com/office/officeart/2005/8/layout/hierarchy6"/>
    <dgm:cxn modelId="{BBDEA2EB-BBA2-491B-8146-FB2BBC2B0490}" srcId="{3C0539D1-A64D-6345-B951-FEA5CB8A8A86}" destId="{8D893378-AB52-AD41-889A-BEF6B7C6D80E}" srcOrd="0" destOrd="0" parTransId="{95A018DE-17D4-8D49-AD87-D58BEA14A4F3}" sibTransId="{35732241-1103-4F4E-9E2A-94A5FE53155F}"/>
    <dgm:cxn modelId="{37747E57-FA99-4D1E-9707-C7BA773C95DB}" srcId="{8D893378-AB52-AD41-889A-BEF6B7C6D80E}" destId="{0C0EE870-1DDD-2848-80AF-970EEA34B1AA}" srcOrd="0" destOrd="0" parTransId="{64239BB3-6235-CD4A-8241-56038864FFA7}" sibTransId="{C8477260-37A4-C645-9206-9950D62720A6}"/>
    <dgm:cxn modelId="{188DA3FB-06BA-475B-B72A-4275F942B9ED}" srcId="{425E6895-D0B5-4640-BAF8-84001C422A23}" destId="{D6D39154-9BC1-0047-890D-48A251C40059}" srcOrd="3" destOrd="0" parTransId="{BBA642AB-36E5-ED45-9259-E38F82F259F6}" sibTransId="{3E4A557E-B7A0-2148-BF11-9B369A187D88}"/>
    <dgm:cxn modelId="{5FE53D6D-ACC1-48DC-8240-ABBF0823FE61}" srcId="{3C0539D1-A64D-6345-B951-FEA5CB8A8A86}" destId="{8AE3E907-0498-114C-AB12-18B3709FAD25}" srcOrd="1" destOrd="0" parTransId="{ACBDB29C-BB86-C74A-AB9C-CFB4300CEA78}" sibTransId="{FE3BD1A5-C0A7-C94A-BE8B-F39C06C975AC}"/>
    <dgm:cxn modelId="{416F1581-AE8A-4049-9CE8-9C4E6A59933B}" srcId="{425E6895-D0B5-4640-BAF8-84001C422A23}" destId="{576FDDE4-6414-5343-98EA-9462F283A597}" srcOrd="2" destOrd="0" parTransId="{6CB88E8A-2E0D-444B-BE6A-80A6AAACFBF5}" sibTransId="{C7768640-E9A4-0541-B19B-9B2AA53BA0D2}"/>
    <dgm:cxn modelId="{59ED3558-08DE-4CF8-BACB-ADB996502282}" type="presOf" srcId="{8D893378-AB52-AD41-889A-BEF6B7C6D80E}" destId="{CA6BE303-E04F-364A-810E-F397C5A9F931}" srcOrd="0" destOrd="0" presId="urn:microsoft.com/office/officeart/2005/8/layout/hierarchy6"/>
    <dgm:cxn modelId="{4C82A520-5D0F-4CD0-850F-359EE719AAF6}" srcId="{425E6895-D0B5-4640-BAF8-84001C422A23}" destId="{3D0A2E60-991A-EF4E-9AEC-A2BE73294D47}" srcOrd="1" destOrd="0" parTransId="{4A11F728-4B48-C449-9AB1-6B8FB05A5004}" sibTransId="{B75F9A07-8EBF-5F44-92D6-52F3FCCFF023}"/>
    <dgm:cxn modelId="{6FCEA001-40BB-4F97-8F23-89D5928A8140}" srcId="{11593C2C-54D8-1148-B1CB-D29764BC499A}" destId="{9F042378-4337-0944-AF2E-A0E9BE235889}" srcOrd="1" destOrd="0" parTransId="{79464763-0EAD-0F44-821F-C8E3BC46A079}" sibTransId="{66E165AD-E2CE-2043-A808-68B659D00B40}"/>
    <dgm:cxn modelId="{3AC7C5A4-2CF4-42F6-8D30-41CC631DA4C3}" type="presOf" srcId="{ACBDB29C-BB86-C74A-AB9C-CFB4300CEA78}" destId="{267D9605-F543-7043-AE81-78056A58CDBD}" srcOrd="0" destOrd="0" presId="urn:microsoft.com/office/officeart/2005/8/layout/hierarchy6"/>
    <dgm:cxn modelId="{B2D018D5-AA1A-42F5-8635-899B1F80317B}" type="presOf" srcId="{8AE3E907-0498-114C-AB12-18B3709FAD25}" destId="{E718F468-E675-974D-9658-E79D780A502B}" srcOrd="0" destOrd="0" presId="urn:microsoft.com/office/officeart/2005/8/layout/hierarchy6"/>
    <dgm:cxn modelId="{475399B6-C4ED-4341-AA72-F0FD093292ED}" type="presOf" srcId="{11593C2C-54D8-1148-B1CB-D29764BC499A}" destId="{623776F4-A961-4C43-8A28-E98299FA4F35}" srcOrd="0" destOrd="0" presId="urn:microsoft.com/office/officeart/2005/8/layout/hierarchy6"/>
    <dgm:cxn modelId="{1694F12E-045A-42E4-8582-CD8B865E0F39}" type="presOf" srcId="{BB16D682-B928-0B4D-A3FD-ADEFF7AC9AE8}" destId="{8CDB5981-A605-A448-8664-609F76A20584}" srcOrd="1" destOrd="0" presId="urn:microsoft.com/office/officeart/2005/8/layout/hierarchy6"/>
    <dgm:cxn modelId="{FA2C70C4-5E3B-4486-95D4-71DA2F3242EF}" srcId="{425E6895-D0B5-4640-BAF8-84001C422A23}" destId="{BB16D682-B928-0B4D-A3FD-ADEFF7AC9AE8}" srcOrd="4" destOrd="0" parTransId="{2567C047-DD66-4947-B772-9D5FF76705A3}" sibTransId="{B0E43308-CF2A-3445-9A8F-02B31719ABE5}"/>
    <dgm:cxn modelId="{24DA0B81-7419-497D-8743-D65849EBA7F7}" type="presOf" srcId="{9F042378-4337-0944-AF2E-A0E9BE235889}" destId="{252AB792-B3FF-1544-8D1E-D7B521E97CB6}" srcOrd="0" destOrd="0" presId="urn:microsoft.com/office/officeart/2005/8/layout/hierarchy6"/>
    <dgm:cxn modelId="{6991F351-B30E-403C-99BE-7EFBEFF578A7}" srcId="{425E6895-D0B5-4640-BAF8-84001C422A23}" destId="{C0C93F0A-E543-2447-873F-5201FA5014A7}" srcOrd="5" destOrd="0" parTransId="{226B8919-10B5-844D-943E-14A615C72244}" sibTransId="{33A2F330-9244-664F-A279-E8450CFAFA91}"/>
    <dgm:cxn modelId="{17D92ADC-54F1-4093-8680-2AFEFF01A1D8}" srcId="{8D893378-AB52-AD41-889A-BEF6B7C6D80E}" destId="{8A06397E-CA1E-DA46-AEAA-CDD585AD43BC}" srcOrd="1" destOrd="0" parTransId="{23585430-76F0-0448-922B-C0678E1CC96B}" sibTransId="{EA718C8D-2304-8645-9FCC-F830C29D7570}"/>
    <dgm:cxn modelId="{FF424471-BBD1-429D-802D-C42D3775DF1F}" type="presOf" srcId="{3C0539D1-A64D-6345-B951-FEA5CB8A8A86}" destId="{F2915A59-492D-B94C-994F-31918C8FBA7E}" srcOrd="0" destOrd="0" presId="urn:microsoft.com/office/officeart/2005/8/layout/hierarchy6"/>
    <dgm:cxn modelId="{FAB0F3ED-1D67-438C-B186-9E63F958EA0D}" type="presOf" srcId="{576FDDE4-6414-5343-98EA-9462F283A597}" destId="{A29A3B74-ED99-414B-AE05-FBCB6257DB1F}" srcOrd="0" destOrd="0" presId="urn:microsoft.com/office/officeart/2005/8/layout/hierarchy6"/>
    <dgm:cxn modelId="{6AABA229-3EBC-41B2-9696-07A46BF614F6}" type="presOf" srcId="{425E6895-D0B5-4640-BAF8-84001C422A23}" destId="{7D4A20DB-795D-2748-B4E2-DD390644D9FF}" srcOrd="0" destOrd="0" presId="urn:microsoft.com/office/officeart/2005/8/layout/hierarchy6"/>
    <dgm:cxn modelId="{2CF3CD6B-8E32-4F06-B4F4-F470C8AC9583}" type="presOf" srcId="{3D0A2E60-991A-EF4E-9AEC-A2BE73294D47}" destId="{4C6E89FC-BECD-0944-8039-4C4EF46A40F2}" srcOrd="1" destOrd="0" presId="urn:microsoft.com/office/officeart/2005/8/layout/hierarchy6"/>
    <dgm:cxn modelId="{5D00C1AD-C172-409D-AF42-C7F142128BB8}" type="presOf" srcId="{3D0A2E60-991A-EF4E-9AEC-A2BE73294D47}" destId="{939FF4FE-DA58-C043-A03D-6B9E7105E44F}" srcOrd="0" destOrd="0" presId="urn:microsoft.com/office/officeart/2005/8/layout/hierarchy6"/>
    <dgm:cxn modelId="{19981CDA-E3D1-45F1-ADB1-65A059CE6CB0}" srcId="{11593C2C-54D8-1148-B1CB-D29764BC499A}" destId="{E779A1FA-F9EB-9C4F-9792-A95135BAE47A}" srcOrd="0" destOrd="0" parTransId="{3D1F3A00-7FF8-A54C-BD09-225CC0B9BE57}" sibTransId="{05E8A94D-4C04-6A4B-B714-C4F00047DF76}"/>
    <dgm:cxn modelId="{65403B39-BEE6-41EA-B6FC-37F1F52DD517}" type="presOf" srcId="{23585430-76F0-0448-922B-C0678E1CC96B}" destId="{3A0ADA72-18CE-E744-998A-F02E5665BD84}" srcOrd="0" destOrd="0" presId="urn:microsoft.com/office/officeart/2005/8/layout/hierarchy6"/>
    <dgm:cxn modelId="{E89FF013-834F-468A-ACBB-EF9EEFB10567}" type="presOf" srcId="{D6D39154-9BC1-0047-890D-48A251C40059}" destId="{8856B7EF-3F5B-A549-96C4-96C1EECE9EF8}" srcOrd="1" destOrd="0" presId="urn:microsoft.com/office/officeart/2005/8/layout/hierarchy6"/>
    <dgm:cxn modelId="{5FAAA0B3-C809-4A11-AE71-A09E1D1D4D8C}" type="presOf" srcId="{79464763-0EAD-0F44-821F-C8E3BC46A079}" destId="{2EF3B35B-2AAA-3141-ABC0-CA431C53E5B3}" srcOrd="0" destOrd="0" presId="urn:microsoft.com/office/officeart/2005/8/layout/hierarchy6"/>
    <dgm:cxn modelId="{1F4B58E5-D097-440C-9390-F04C89D5EAE6}" type="presOf" srcId="{57F46DF7-EDDD-EE43-A64C-1FA8A9E7EDB7}" destId="{4B9C143D-C457-FB4F-A47E-76969E7ADA2B}" srcOrd="0" destOrd="0" presId="urn:microsoft.com/office/officeart/2005/8/layout/hierarchy6"/>
    <dgm:cxn modelId="{7A578E2C-DB1F-436B-923E-7D4AA28E2999}" type="presOf" srcId="{3D1F3A00-7FF8-A54C-BD09-225CC0B9BE57}" destId="{97C1A406-F219-E643-A1A0-BAE54EAD5AAC}" srcOrd="0" destOrd="0" presId="urn:microsoft.com/office/officeart/2005/8/layout/hierarchy6"/>
    <dgm:cxn modelId="{F98D766B-A428-4CEC-8B11-9C705CF0C9E3}" type="presOf" srcId="{C0C93F0A-E543-2447-873F-5201FA5014A7}" destId="{2EF6B859-11C0-0346-8327-514C91C6E78A}" srcOrd="1" destOrd="0" presId="urn:microsoft.com/office/officeart/2005/8/layout/hierarchy6"/>
    <dgm:cxn modelId="{19D16C30-F7BB-43F4-A8B0-94B0A5A53577}" type="presOf" srcId="{BB16D682-B928-0B4D-A3FD-ADEFF7AC9AE8}" destId="{27E139D9-29B6-E043-AB3D-1782AE1C9DAB}" srcOrd="0" destOrd="0" presId="urn:microsoft.com/office/officeart/2005/8/layout/hierarchy6"/>
    <dgm:cxn modelId="{C458DA5D-07A8-4C47-8A7C-274406A2DEAF}" srcId="{0C0EE870-1DDD-2848-80AF-970EEA34B1AA}" destId="{11593C2C-54D8-1148-B1CB-D29764BC499A}" srcOrd="0" destOrd="0" parTransId="{57F46DF7-EDDD-EE43-A64C-1FA8A9E7EDB7}" sibTransId="{2A24707F-A62A-3E44-8D63-0BB246F9CB62}"/>
    <dgm:cxn modelId="{E726BEA3-FC47-49EF-99BB-10C8DE7C56F9}" type="presOf" srcId="{576FDDE4-6414-5343-98EA-9462F283A597}" destId="{175CF6D0-BC87-0B4C-A519-25C86D9E2303}" srcOrd="1" destOrd="0" presId="urn:microsoft.com/office/officeart/2005/8/layout/hierarchy6"/>
    <dgm:cxn modelId="{04A6296C-E792-4B1C-B91E-CC78B83EC2EE}" type="presOf" srcId="{8A06397E-CA1E-DA46-AEAA-CDD585AD43BC}" destId="{CA998D35-5768-5E4E-8D5B-F8E4CB273785}" srcOrd="0" destOrd="0" presId="urn:microsoft.com/office/officeart/2005/8/layout/hierarchy6"/>
    <dgm:cxn modelId="{D69D78E0-D554-49BE-A6DE-F36D477066F4}" type="presParOf" srcId="{7D4A20DB-795D-2748-B4E2-DD390644D9FF}" destId="{D1C9EC57-2DD7-6640-BD82-A90655ABE041}" srcOrd="0" destOrd="0" presId="urn:microsoft.com/office/officeart/2005/8/layout/hierarchy6"/>
    <dgm:cxn modelId="{5C98E518-4579-4DBC-A5B8-D351778597CF}" type="presParOf" srcId="{D1C9EC57-2DD7-6640-BD82-A90655ABE041}" destId="{2DBC334D-438D-5145-AAAC-AB59AA54C188}" srcOrd="0" destOrd="0" presId="urn:microsoft.com/office/officeart/2005/8/layout/hierarchy6"/>
    <dgm:cxn modelId="{3DCA84F9-925E-4A10-9922-7DA296122579}" type="presParOf" srcId="{D1C9EC57-2DD7-6640-BD82-A90655ABE041}" destId="{000E485A-FD86-5548-BBF6-5977ACE22915}" srcOrd="1" destOrd="0" presId="urn:microsoft.com/office/officeart/2005/8/layout/hierarchy6"/>
    <dgm:cxn modelId="{EBEFF42D-52C1-4DB1-8928-E6C2AA6472F2}" type="presParOf" srcId="{000E485A-FD86-5548-BBF6-5977ACE22915}" destId="{575AD3C0-558B-C849-9E85-4C442B3C420D}" srcOrd="0" destOrd="0" presId="urn:microsoft.com/office/officeart/2005/8/layout/hierarchy6"/>
    <dgm:cxn modelId="{A5C9E6F9-757C-4F05-A01A-429F5EA851BC}" type="presParOf" srcId="{575AD3C0-558B-C849-9E85-4C442B3C420D}" destId="{F2915A59-492D-B94C-994F-31918C8FBA7E}" srcOrd="0" destOrd="0" presId="urn:microsoft.com/office/officeart/2005/8/layout/hierarchy6"/>
    <dgm:cxn modelId="{2C8D98C2-BA8B-4746-A3C8-34AB2A4DB411}" type="presParOf" srcId="{575AD3C0-558B-C849-9E85-4C442B3C420D}" destId="{FD2FF4D3-392D-1046-AE31-BA478F90DD07}" srcOrd="1" destOrd="0" presId="urn:microsoft.com/office/officeart/2005/8/layout/hierarchy6"/>
    <dgm:cxn modelId="{E8B44BB9-1023-484E-94A0-75196D43FA60}" type="presParOf" srcId="{FD2FF4D3-392D-1046-AE31-BA478F90DD07}" destId="{F2276FB0-3B97-0E4B-937D-70AADC4840D0}" srcOrd="0" destOrd="0" presId="urn:microsoft.com/office/officeart/2005/8/layout/hierarchy6"/>
    <dgm:cxn modelId="{05A94DA3-5A18-4133-A294-ADA8AB076EA3}" type="presParOf" srcId="{FD2FF4D3-392D-1046-AE31-BA478F90DD07}" destId="{5063FC77-A2FE-0E45-BBE4-3F1ED33E7463}" srcOrd="1" destOrd="0" presId="urn:microsoft.com/office/officeart/2005/8/layout/hierarchy6"/>
    <dgm:cxn modelId="{1B7A394B-06FE-48D0-A758-D0906FAA3047}" type="presParOf" srcId="{5063FC77-A2FE-0E45-BBE4-3F1ED33E7463}" destId="{CA6BE303-E04F-364A-810E-F397C5A9F931}" srcOrd="0" destOrd="0" presId="urn:microsoft.com/office/officeart/2005/8/layout/hierarchy6"/>
    <dgm:cxn modelId="{92A475CF-9039-473B-9A4A-3F57254536AD}" type="presParOf" srcId="{5063FC77-A2FE-0E45-BBE4-3F1ED33E7463}" destId="{389A40D3-8705-E045-B25C-BC29C7CB5465}" srcOrd="1" destOrd="0" presId="urn:microsoft.com/office/officeart/2005/8/layout/hierarchy6"/>
    <dgm:cxn modelId="{B8A63D79-94A9-4EE1-B0E7-00EB207A6007}" type="presParOf" srcId="{389A40D3-8705-E045-B25C-BC29C7CB5465}" destId="{675E0CC1-0098-974B-9946-ACD466F73128}" srcOrd="0" destOrd="0" presId="urn:microsoft.com/office/officeart/2005/8/layout/hierarchy6"/>
    <dgm:cxn modelId="{96A1E9BC-9C08-48E7-9902-0F55F5294041}" type="presParOf" srcId="{389A40D3-8705-E045-B25C-BC29C7CB5465}" destId="{F7EDB98C-79F2-FE46-8261-29173F1B3C9E}" srcOrd="1" destOrd="0" presId="urn:microsoft.com/office/officeart/2005/8/layout/hierarchy6"/>
    <dgm:cxn modelId="{331796E5-395C-428B-BBE6-1A03C9A8E8B0}" type="presParOf" srcId="{F7EDB98C-79F2-FE46-8261-29173F1B3C9E}" destId="{A8DDD01C-DF69-5648-9054-A6C0541659A1}" srcOrd="0" destOrd="0" presId="urn:microsoft.com/office/officeart/2005/8/layout/hierarchy6"/>
    <dgm:cxn modelId="{08A5A10B-C2F1-420F-9314-F604E8B8076D}" type="presParOf" srcId="{F7EDB98C-79F2-FE46-8261-29173F1B3C9E}" destId="{031FB5F9-6D14-8A4D-852C-5203FE8DEC4F}" srcOrd="1" destOrd="0" presId="urn:microsoft.com/office/officeart/2005/8/layout/hierarchy6"/>
    <dgm:cxn modelId="{2E31A2FD-77FE-4665-9E55-90E750CB3310}" type="presParOf" srcId="{031FB5F9-6D14-8A4D-852C-5203FE8DEC4F}" destId="{4B9C143D-C457-FB4F-A47E-76969E7ADA2B}" srcOrd="0" destOrd="0" presId="urn:microsoft.com/office/officeart/2005/8/layout/hierarchy6"/>
    <dgm:cxn modelId="{2F49B685-B0E5-4F60-9F73-5EF44B64AA18}" type="presParOf" srcId="{031FB5F9-6D14-8A4D-852C-5203FE8DEC4F}" destId="{AA7BFE8B-840A-0641-9A02-64FE9442F87B}" srcOrd="1" destOrd="0" presId="urn:microsoft.com/office/officeart/2005/8/layout/hierarchy6"/>
    <dgm:cxn modelId="{C254286B-D62F-40E8-8E29-C0681901F9BF}" type="presParOf" srcId="{AA7BFE8B-840A-0641-9A02-64FE9442F87B}" destId="{623776F4-A961-4C43-8A28-E98299FA4F35}" srcOrd="0" destOrd="0" presId="urn:microsoft.com/office/officeart/2005/8/layout/hierarchy6"/>
    <dgm:cxn modelId="{A64BEE60-0929-4848-813B-5E4069BC907B}" type="presParOf" srcId="{AA7BFE8B-840A-0641-9A02-64FE9442F87B}" destId="{602D7380-C163-3549-B53E-B97FA79E3053}" srcOrd="1" destOrd="0" presId="urn:microsoft.com/office/officeart/2005/8/layout/hierarchy6"/>
    <dgm:cxn modelId="{D761114C-205E-462C-91F8-CD339F5009E0}" type="presParOf" srcId="{602D7380-C163-3549-B53E-B97FA79E3053}" destId="{97C1A406-F219-E643-A1A0-BAE54EAD5AAC}" srcOrd="0" destOrd="0" presId="urn:microsoft.com/office/officeart/2005/8/layout/hierarchy6"/>
    <dgm:cxn modelId="{C30E9F4D-56EF-4502-8FAF-0D971FF6F747}" type="presParOf" srcId="{602D7380-C163-3549-B53E-B97FA79E3053}" destId="{6D6CB97E-36D7-BB44-897F-5C55E8907EBF}" srcOrd="1" destOrd="0" presId="urn:microsoft.com/office/officeart/2005/8/layout/hierarchy6"/>
    <dgm:cxn modelId="{BC4ECD14-9F2B-4FF6-AACC-5D9F0254E4DD}" type="presParOf" srcId="{6D6CB97E-36D7-BB44-897F-5C55E8907EBF}" destId="{8FF7CCB2-7630-444E-99C5-08963B1AE818}" srcOrd="0" destOrd="0" presId="urn:microsoft.com/office/officeart/2005/8/layout/hierarchy6"/>
    <dgm:cxn modelId="{4E54927A-DF8B-4244-8FD4-DACB69CCBD29}" type="presParOf" srcId="{6D6CB97E-36D7-BB44-897F-5C55E8907EBF}" destId="{BF5097EF-F4A8-DA41-AE4C-8FEDCD525252}" srcOrd="1" destOrd="0" presId="urn:microsoft.com/office/officeart/2005/8/layout/hierarchy6"/>
    <dgm:cxn modelId="{21B2CE28-0D4E-4556-AA70-4A6040425C3C}" type="presParOf" srcId="{602D7380-C163-3549-B53E-B97FA79E3053}" destId="{2EF3B35B-2AAA-3141-ABC0-CA431C53E5B3}" srcOrd="2" destOrd="0" presId="urn:microsoft.com/office/officeart/2005/8/layout/hierarchy6"/>
    <dgm:cxn modelId="{783D7F42-8A15-44C1-91AB-3141B65A288C}" type="presParOf" srcId="{602D7380-C163-3549-B53E-B97FA79E3053}" destId="{7703D12F-93FA-224E-B876-438C1ACA8D3D}" srcOrd="3" destOrd="0" presId="urn:microsoft.com/office/officeart/2005/8/layout/hierarchy6"/>
    <dgm:cxn modelId="{430FB887-75C5-4F28-A2E2-B17488D2A35C}" type="presParOf" srcId="{7703D12F-93FA-224E-B876-438C1ACA8D3D}" destId="{252AB792-B3FF-1544-8D1E-D7B521E97CB6}" srcOrd="0" destOrd="0" presId="urn:microsoft.com/office/officeart/2005/8/layout/hierarchy6"/>
    <dgm:cxn modelId="{D8B9D652-B517-4893-ADB5-CD8A9721D67B}" type="presParOf" srcId="{7703D12F-93FA-224E-B876-438C1ACA8D3D}" destId="{8CADEEEA-CC7D-A547-B7A0-6D636E88A4C2}" srcOrd="1" destOrd="0" presId="urn:microsoft.com/office/officeart/2005/8/layout/hierarchy6"/>
    <dgm:cxn modelId="{901F64B1-9CA9-4101-8688-817C8B4698BB}" type="presParOf" srcId="{389A40D3-8705-E045-B25C-BC29C7CB5465}" destId="{3A0ADA72-18CE-E744-998A-F02E5665BD84}" srcOrd="2" destOrd="0" presId="urn:microsoft.com/office/officeart/2005/8/layout/hierarchy6"/>
    <dgm:cxn modelId="{E4511BC0-A44C-4F4D-88A5-0C62F9B94548}" type="presParOf" srcId="{389A40D3-8705-E045-B25C-BC29C7CB5465}" destId="{636DF23C-8B7C-4A40-B47A-D710B0DDD0A2}" srcOrd="3" destOrd="0" presId="urn:microsoft.com/office/officeart/2005/8/layout/hierarchy6"/>
    <dgm:cxn modelId="{340A0061-2970-42A7-9CFC-E32F3A43A1EB}" type="presParOf" srcId="{636DF23C-8B7C-4A40-B47A-D710B0DDD0A2}" destId="{CA998D35-5768-5E4E-8D5B-F8E4CB273785}" srcOrd="0" destOrd="0" presId="urn:microsoft.com/office/officeart/2005/8/layout/hierarchy6"/>
    <dgm:cxn modelId="{4E58C14A-00EB-4860-BBF2-ED32599788E1}" type="presParOf" srcId="{636DF23C-8B7C-4A40-B47A-D710B0DDD0A2}" destId="{D5E275D0-C65A-1647-BA18-E3FC1DA40CFB}" srcOrd="1" destOrd="0" presId="urn:microsoft.com/office/officeart/2005/8/layout/hierarchy6"/>
    <dgm:cxn modelId="{B0A4B4E5-78A0-4CE5-AE04-536FFED70D32}" type="presParOf" srcId="{FD2FF4D3-392D-1046-AE31-BA478F90DD07}" destId="{267D9605-F543-7043-AE81-78056A58CDBD}" srcOrd="2" destOrd="0" presId="urn:microsoft.com/office/officeart/2005/8/layout/hierarchy6"/>
    <dgm:cxn modelId="{1048E9BF-905A-41CE-A929-E0785E8B4595}" type="presParOf" srcId="{FD2FF4D3-392D-1046-AE31-BA478F90DD07}" destId="{9E5F69BE-7B04-A047-9833-9452C53044A0}" srcOrd="3" destOrd="0" presId="urn:microsoft.com/office/officeart/2005/8/layout/hierarchy6"/>
    <dgm:cxn modelId="{DD08C75E-B78A-457F-BACA-3904006B9903}" type="presParOf" srcId="{9E5F69BE-7B04-A047-9833-9452C53044A0}" destId="{E718F468-E675-974D-9658-E79D780A502B}" srcOrd="0" destOrd="0" presId="urn:microsoft.com/office/officeart/2005/8/layout/hierarchy6"/>
    <dgm:cxn modelId="{2709AB0F-DA94-4423-AABF-91C2409FBE0E}" type="presParOf" srcId="{9E5F69BE-7B04-A047-9833-9452C53044A0}" destId="{89996623-D1BD-9A41-9701-45C69AA26589}" srcOrd="1" destOrd="0" presId="urn:microsoft.com/office/officeart/2005/8/layout/hierarchy6"/>
    <dgm:cxn modelId="{CBEC86C4-B177-4A93-97BD-AF4A68BDB4AA}" type="presParOf" srcId="{7D4A20DB-795D-2748-B4E2-DD390644D9FF}" destId="{4FBE3F0E-1828-D944-850C-52B68FC7D847}" srcOrd="1" destOrd="0" presId="urn:microsoft.com/office/officeart/2005/8/layout/hierarchy6"/>
    <dgm:cxn modelId="{19C2B9E5-E336-48A2-B12F-4C9793612392}" type="presParOf" srcId="{4FBE3F0E-1828-D944-850C-52B68FC7D847}" destId="{608425EF-0CF6-8145-A12B-A5675D8BBB9F}" srcOrd="0" destOrd="0" presId="urn:microsoft.com/office/officeart/2005/8/layout/hierarchy6"/>
    <dgm:cxn modelId="{AA52D0E1-B59A-4DC4-9C7D-2B21C9BD776D}" type="presParOf" srcId="{608425EF-0CF6-8145-A12B-A5675D8BBB9F}" destId="{939FF4FE-DA58-C043-A03D-6B9E7105E44F}" srcOrd="0" destOrd="0" presId="urn:microsoft.com/office/officeart/2005/8/layout/hierarchy6"/>
    <dgm:cxn modelId="{2CF84E39-0C39-4086-BA22-D037ED92B8E6}" type="presParOf" srcId="{608425EF-0CF6-8145-A12B-A5675D8BBB9F}" destId="{4C6E89FC-BECD-0944-8039-4C4EF46A40F2}" srcOrd="1" destOrd="0" presId="urn:microsoft.com/office/officeart/2005/8/layout/hierarchy6"/>
    <dgm:cxn modelId="{B888FF96-9422-4562-9E01-E1B22CF9A9BB}" type="presParOf" srcId="{4FBE3F0E-1828-D944-850C-52B68FC7D847}" destId="{DC21940A-312B-614F-B9D0-42249A6B22A6}" srcOrd="1" destOrd="0" presId="urn:microsoft.com/office/officeart/2005/8/layout/hierarchy6"/>
    <dgm:cxn modelId="{349567F9-2600-42CC-9AA0-466971BDB809}" type="presParOf" srcId="{DC21940A-312B-614F-B9D0-42249A6B22A6}" destId="{673CC4A5-6120-894A-8E48-27D4CE694F53}" srcOrd="0" destOrd="0" presId="urn:microsoft.com/office/officeart/2005/8/layout/hierarchy6"/>
    <dgm:cxn modelId="{C8EF747E-6C44-4D51-979E-2E8326333998}" type="presParOf" srcId="{4FBE3F0E-1828-D944-850C-52B68FC7D847}" destId="{CB4D632D-99AF-1E42-9737-832BCA6D9688}" srcOrd="2" destOrd="0" presId="urn:microsoft.com/office/officeart/2005/8/layout/hierarchy6"/>
    <dgm:cxn modelId="{B5691F64-A627-4622-917A-F35D6F035353}" type="presParOf" srcId="{CB4D632D-99AF-1E42-9737-832BCA6D9688}" destId="{A29A3B74-ED99-414B-AE05-FBCB6257DB1F}" srcOrd="0" destOrd="0" presId="urn:microsoft.com/office/officeart/2005/8/layout/hierarchy6"/>
    <dgm:cxn modelId="{275B1321-9D13-485D-96BA-344D5DE130A2}" type="presParOf" srcId="{CB4D632D-99AF-1E42-9737-832BCA6D9688}" destId="{175CF6D0-BC87-0B4C-A519-25C86D9E2303}" srcOrd="1" destOrd="0" presId="urn:microsoft.com/office/officeart/2005/8/layout/hierarchy6"/>
    <dgm:cxn modelId="{06C1F3A5-C347-43DC-AAE9-1895D892760C}" type="presParOf" srcId="{4FBE3F0E-1828-D944-850C-52B68FC7D847}" destId="{DE7B857C-01DD-AB4C-ADCB-026C8A7B5290}" srcOrd="3" destOrd="0" presId="urn:microsoft.com/office/officeart/2005/8/layout/hierarchy6"/>
    <dgm:cxn modelId="{D24D9849-F62A-45E4-95E7-D6AD49814465}" type="presParOf" srcId="{DE7B857C-01DD-AB4C-ADCB-026C8A7B5290}" destId="{AD37855D-A09E-BF4A-B98C-3BFCE534C93F}" srcOrd="0" destOrd="0" presId="urn:microsoft.com/office/officeart/2005/8/layout/hierarchy6"/>
    <dgm:cxn modelId="{1193612B-A86B-43B7-BD3B-E29C608CC9CD}" type="presParOf" srcId="{4FBE3F0E-1828-D944-850C-52B68FC7D847}" destId="{2571FF03-764E-134D-9B23-6B1B8DFCCC8A}" srcOrd="4" destOrd="0" presId="urn:microsoft.com/office/officeart/2005/8/layout/hierarchy6"/>
    <dgm:cxn modelId="{02C803B5-D325-4C01-9D8F-1DC354CA6675}" type="presParOf" srcId="{2571FF03-764E-134D-9B23-6B1B8DFCCC8A}" destId="{72715EC6-8467-D040-B544-FD3BF900EECD}" srcOrd="0" destOrd="0" presId="urn:microsoft.com/office/officeart/2005/8/layout/hierarchy6"/>
    <dgm:cxn modelId="{BB018E27-9E7C-463D-8501-8A6F9A7FA5B2}" type="presParOf" srcId="{2571FF03-764E-134D-9B23-6B1B8DFCCC8A}" destId="{8856B7EF-3F5B-A549-96C4-96C1EECE9EF8}" srcOrd="1" destOrd="0" presId="urn:microsoft.com/office/officeart/2005/8/layout/hierarchy6"/>
    <dgm:cxn modelId="{56BC3AAF-A48D-40FB-814D-E2DDAA96A312}" type="presParOf" srcId="{4FBE3F0E-1828-D944-850C-52B68FC7D847}" destId="{7C30EF1F-7109-064C-97A5-D718363D7D3F}" srcOrd="5" destOrd="0" presId="urn:microsoft.com/office/officeart/2005/8/layout/hierarchy6"/>
    <dgm:cxn modelId="{DB113492-A34F-48BC-A31A-29D3132272A7}" type="presParOf" srcId="{7C30EF1F-7109-064C-97A5-D718363D7D3F}" destId="{5408D2F1-990D-5D45-94B6-E8E91CC5CD4B}" srcOrd="0" destOrd="0" presId="urn:microsoft.com/office/officeart/2005/8/layout/hierarchy6"/>
    <dgm:cxn modelId="{7A05C722-F633-4EF2-AB91-392BBC4B71BA}" type="presParOf" srcId="{4FBE3F0E-1828-D944-850C-52B68FC7D847}" destId="{79FF0C1B-5644-6147-A9C2-A880781D22FB}" srcOrd="6" destOrd="0" presId="urn:microsoft.com/office/officeart/2005/8/layout/hierarchy6"/>
    <dgm:cxn modelId="{D0F7762D-7F69-4A4A-B9FE-FD7A0C4C9DA0}" type="presParOf" srcId="{79FF0C1B-5644-6147-A9C2-A880781D22FB}" destId="{27E139D9-29B6-E043-AB3D-1782AE1C9DAB}" srcOrd="0" destOrd="0" presId="urn:microsoft.com/office/officeart/2005/8/layout/hierarchy6"/>
    <dgm:cxn modelId="{99A2313B-325F-4EDF-A5DC-1F1BAA9488D0}" type="presParOf" srcId="{79FF0C1B-5644-6147-A9C2-A880781D22FB}" destId="{8CDB5981-A605-A448-8664-609F76A20584}" srcOrd="1" destOrd="0" presId="urn:microsoft.com/office/officeart/2005/8/layout/hierarchy6"/>
    <dgm:cxn modelId="{95D7748A-5889-4730-B633-C4CE0AFA939E}" type="presParOf" srcId="{4FBE3F0E-1828-D944-850C-52B68FC7D847}" destId="{4BC7EABB-7C1E-C748-898F-B57A0844EBBF}" srcOrd="7" destOrd="0" presId="urn:microsoft.com/office/officeart/2005/8/layout/hierarchy6"/>
    <dgm:cxn modelId="{B1AD7629-C9AE-4478-B799-9DE2C67A24BD}" type="presParOf" srcId="{4BC7EABB-7C1E-C748-898F-B57A0844EBBF}" destId="{B2AA781A-6B90-AD47-9780-4C24B2C20E85}" srcOrd="0" destOrd="0" presId="urn:microsoft.com/office/officeart/2005/8/layout/hierarchy6"/>
    <dgm:cxn modelId="{ADDFA4C0-0F06-4FA2-B03B-BE609AE1CFD1}" type="presParOf" srcId="{4FBE3F0E-1828-D944-850C-52B68FC7D847}" destId="{AEF1AE47-66EE-694A-94F8-6E321214A475}" srcOrd="8" destOrd="0" presId="urn:microsoft.com/office/officeart/2005/8/layout/hierarchy6"/>
    <dgm:cxn modelId="{2ED5DC8A-2378-431B-A319-A72E30B52A2E}" type="presParOf" srcId="{AEF1AE47-66EE-694A-94F8-6E321214A475}" destId="{9C457986-1E5E-C644-A0D9-18493E02C04F}" srcOrd="0" destOrd="0" presId="urn:microsoft.com/office/officeart/2005/8/layout/hierarchy6"/>
    <dgm:cxn modelId="{F2EF8F56-DBEF-46F0-ABBC-C17E0139D2EF}" type="presParOf" srcId="{AEF1AE47-66EE-694A-94F8-6E321214A475}" destId="{2EF6B859-11C0-0346-8327-514C91C6E78A}"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09E5AF-3ED7-4672-8F59-32596A423D4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725E222-1928-4742-B0D7-9D4F8E515075}" type="parTrans" cxnId="{D5CE6F9A-C73F-4BF4-9EA4-97EF45DA4E40}">
      <dgm:prSet/>
      <dgm:spPr/>
      <dgm:t>
        <a:bodyPr/>
        <a:lstStyle/>
        <a:p>
          <a:endParaRPr lang="en-US"/>
        </a:p>
      </dgm:t>
    </dgm:pt>
    <dgm:pt modelId="{DE12EECC-6233-4826-B719-A052B70E4AB1}">
      <dgm:prSet custT="1"/>
      <dgm:spPr/>
      <dgm:t>
        <a:bodyPr/>
        <a:lstStyle/>
        <a:p>
          <a:r>
            <a:rPr lang="fr" sz="1600" b="0" i="0" strike="noStrike" cap="none" spc="0" baseline="0" dirty="0">
              <a:solidFill>
                <a:srgbClr val="FFFFFF"/>
              </a:solidFill>
              <a:effectLst/>
              <a:latin typeface="Calibri"/>
              <a:ea typeface="Calibri"/>
              <a:cs typeface="Calibri"/>
            </a:rPr>
            <a:t>2021-2030 est la Décennie des Nations Unies pour la restauration.</a:t>
          </a:r>
          <a:r>
            <a:rPr lang="fr" sz="1600" b="1" i="0" strike="noStrike" cap="none" spc="0" baseline="0" dirty="0">
              <a:solidFill>
                <a:srgbClr val="FFFFFF"/>
              </a:solidFill>
              <a:effectLst/>
              <a:latin typeface="Calibri"/>
              <a:ea typeface="Calibri"/>
              <a:cs typeface="Calibri"/>
            </a:rPr>
            <a:t> </a:t>
          </a:r>
          <a:r>
            <a:rPr lang="fr" sz="1600" b="0" i="0" strike="noStrike" cap="none" spc="0" baseline="0" dirty="0">
              <a:solidFill>
                <a:srgbClr val="FFFFFF"/>
              </a:solidFill>
              <a:effectLst/>
              <a:latin typeface="Calibri"/>
              <a:ea typeface="Calibri"/>
              <a:cs typeface="Calibri"/>
            </a:rPr>
            <a:t>Les zones proposées à des fins de restauration, ou qui accomplissent des efforts de restauration actifs, ne devraient pas être identifiées comme AMCE tant qu'elles ne fournissent pas des résultats tangibles et significatifs en matière de biodiversité. L'UICN conseille donc que les zones de restauration proposées comme AMCE satisfassent tous les critères suivants : </a:t>
          </a:r>
        </a:p>
      </dgm:t>
    </dgm:pt>
    <dgm:pt modelId="{528C205B-3084-4E9D-B903-73C6EB9FC6FD}" type="sibTrans" cxnId="{D5CE6F9A-C73F-4BF4-9EA4-97EF45DA4E40}">
      <dgm:prSet/>
      <dgm:spPr/>
      <dgm:t>
        <a:bodyPr/>
        <a:lstStyle/>
        <a:p>
          <a:endParaRPr lang="en-US"/>
        </a:p>
      </dgm:t>
    </dgm:pt>
    <dgm:pt modelId="{A7746AD4-403A-493A-B0B1-D159162E8F75}" type="parTrans" cxnId="{D0A28F1D-AA4C-4F02-ADED-16240C7D5020}">
      <dgm:prSet/>
      <dgm:spPr/>
      <dgm:t>
        <a:bodyPr/>
        <a:lstStyle/>
        <a:p>
          <a:endParaRPr lang="en-US"/>
        </a:p>
      </dgm:t>
    </dgm:pt>
    <dgm:pt modelId="{17E62DC4-0017-43C4-B31C-250DDEB3985A}">
      <dgm:prSet custT="1"/>
      <dgm:spPr/>
      <dgm:t>
        <a:bodyPr/>
        <a:lstStyle/>
        <a:p>
          <a:r>
            <a:rPr lang="fr" sz="1600" b="0" i="0" strike="noStrike" cap="none" spc="0" baseline="0">
              <a:solidFill>
                <a:srgbClr val="FFFFFF"/>
              </a:solidFill>
              <a:effectLst/>
              <a:latin typeface="Calibri"/>
              <a:ea typeface="Calibri"/>
              <a:cs typeface="Calibri"/>
            </a:rPr>
            <a:t>1. La restauration a lieu dans un écosystème à forte valeur de biodiversité, de sorte que la zone, une fois restaurée, pourra être qualifiée d'AMCE en vertu de sa valeur pour la conservation et de sa contribution au renforcement des réseaux existants d'aires protégées ;</a:t>
          </a:r>
        </a:p>
      </dgm:t>
    </dgm:pt>
    <dgm:pt modelId="{A43E7768-9320-401B-870C-2383E1DEF11F}" type="sibTrans" cxnId="{D0A28F1D-AA4C-4F02-ADED-16240C7D5020}">
      <dgm:prSet/>
      <dgm:spPr/>
      <dgm:t>
        <a:bodyPr/>
        <a:lstStyle/>
        <a:p>
          <a:endParaRPr lang="en-US"/>
        </a:p>
      </dgm:t>
    </dgm:pt>
    <dgm:pt modelId="{9738F78B-2C39-4754-9E0C-2CAFFD515BFC}" type="parTrans" cxnId="{2951FC69-1B76-4089-8DF2-DF4DEB8E4D00}">
      <dgm:prSet/>
      <dgm:spPr/>
      <dgm:t>
        <a:bodyPr/>
        <a:lstStyle/>
        <a:p>
          <a:endParaRPr lang="en-US"/>
        </a:p>
      </dgm:t>
    </dgm:pt>
    <dgm:pt modelId="{DF38245B-6857-47D6-91F4-A16A197B744A}">
      <dgm:prSet custT="1"/>
      <dgm:spPr/>
      <dgm:t>
        <a:bodyPr/>
        <a:lstStyle/>
        <a:p>
          <a:r>
            <a:rPr lang="fr" sz="1600" b="0" i="0" strike="noStrike" cap="none" spc="0" baseline="0" dirty="0">
              <a:solidFill>
                <a:srgbClr val="FFFFFF"/>
              </a:solidFill>
              <a:effectLst/>
              <a:latin typeface="Calibri"/>
              <a:ea typeface="Calibri"/>
              <a:cs typeface="Calibri"/>
            </a:rPr>
            <a:t>2. Tous les efforts de restauration devraient (i) avoir réduit les menaces qui ont causé la dégradation initiale et la perte de biodiversité, (ii) démontrer une récupération réussie des écosystèmes sur la base des principes de restauration écologiques et (iii) contribuer au maintien à long terme d'écosystèmes résilients et évolutifs ; et</a:t>
          </a:r>
        </a:p>
      </dgm:t>
    </dgm:pt>
    <dgm:pt modelId="{74E48BEE-3366-4A12-AB1F-8DF74F2B7637}" type="sibTrans" cxnId="{2951FC69-1B76-4089-8DF2-DF4DEB8E4D00}">
      <dgm:prSet/>
      <dgm:spPr/>
      <dgm:t>
        <a:bodyPr/>
        <a:lstStyle/>
        <a:p>
          <a:endParaRPr lang="en-US"/>
        </a:p>
      </dgm:t>
    </dgm:pt>
    <dgm:pt modelId="{3C2C0535-9A41-490D-8A7B-B30B2DD04CBA}" type="parTrans" cxnId="{02C7B595-2521-4B18-A352-BEF0657F6A5E}">
      <dgm:prSet/>
      <dgm:spPr/>
      <dgm:t>
        <a:bodyPr/>
        <a:lstStyle/>
        <a:p>
          <a:endParaRPr lang="en-US"/>
        </a:p>
      </dgm:t>
    </dgm:pt>
    <dgm:pt modelId="{D78097D5-90A7-4442-A27E-6F2659104EDB}">
      <dgm:prSet custT="1"/>
      <dgm:spPr/>
      <dgm:t>
        <a:bodyPr/>
        <a:lstStyle/>
        <a:p>
          <a:r>
            <a:rPr lang="fr" sz="1600" b="0" i="0" strike="noStrike" cap="none" spc="0" baseline="0">
              <a:solidFill>
                <a:srgbClr val="FFFFFF"/>
              </a:solidFill>
              <a:effectLst/>
              <a:latin typeface="Calibri"/>
              <a:ea typeface="Calibri"/>
              <a:cs typeface="Calibri"/>
            </a:rPr>
            <a:t>3. Démontrer une restauration écologique active ou une régénération naturelle de telle façon et à une échelle telle qu'il est raisonnable d'espérer que soit récupérée et maintenue l'intégrité écologique, de pair avec un ensemble complet d'espèces. </a:t>
          </a:r>
        </a:p>
      </dgm:t>
    </dgm:pt>
    <dgm:pt modelId="{8CE919EF-9A5B-466D-B24B-0D409C698E3E}" type="sibTrans" cxnId="{02C7B595-2521-4B18-A352-BEF0657F6A5E}">
      <dgm:prSet/>
      <dgm:spPr/>
      <dgm:t>
        <a:bodyPr/>
        <a:lstStyle/>
        <a:p>
          <a:endParaRPr lang="en-US"/>
        </a:p>
      </dgm:t>
    </dgm:pt>
    <dgm:pt modelId="{09778E96-3F93-DE40-B0CF-69EBE649F580}" type="pres">
      <dgm:prSet presAssocID="{CD09E5AF-3ED7-4672-8F59-32596A423D44}" presName="linear" presStyleCnt="0">
        <dgm:presLayoutVars>
          <dgm:animLvl val="lvl"/>
          <dgm:resizeHandles val="exact"/>
        </dgm:presLayoutVars>
      </dgm:prSet>
      <dgm:spPr/>
      <dgm:t>
        <a:bodyPr/>
        <a:lstStyle/>
        <a:p>
          <a:endParaRPr lang="de-DE"/>
        </a:p>
      </dgm:t>
    </dgm:pt>
    <dgm:pt modelId="{393DA9ED-0E2B-634B-A947-59FAA682048E}" type="pres">
      <dgm:prSet presAssocID="{DE12EECC-6233-4826-B719-A052B70E4AB1}" presName="parentText" presStyleLbl="node1" presStyleIdx="0" presStyleCnt="4">
        <dgm:presLayoutVars>
          <dgm:chMax val="0"/>
          <dgm:bulletEnabled val="1"/>
        </dgm:presLayoutVars>
      </dgm:prSet>
      <dgm:spPr/>
      <dgm:t>
        <a:bodyPr/>
        <a:lstStyle/>
        <a:p>
          <a:endParaRPr lang="de-DE"/>
        </a:p>
      </dgm:t>
    </dgm:pt>
    <dgm:pt modelId="{66561682-BE4F-EA47-BB6C-8937804319CF}" type="pres">
      <dgm:prSet presAssocID="{528C205B-3084-4E9D-B903-73C6EB9FC6FD}" presName="spacer" presStyleCnt="0"/>
      <dgm:spPr/>
    </dgm:pt>
    <dgm:pt modelId="{610350B1-9407-924E-978E-2B4F1CA4D4C3}" type="pres">
      <dgm:prSet presAssocID="{17E62DC4-0017-43C4-B31C-250DDEB3985A}" presName="parentText" presStyleLbl="node1" presStyleIdx="1" presStyleCnt="4">
        <dgm:presLayoutVars>
          <dgm:chMax val="0"/>
          <dgm:bulletEnabled val="1"/>
        </dgm:presLayoutVars>
      </dgm:prSet>
      <dgm:spPr/>
      <dgm:t>
        <a:bodyPr/>
        <a:lstStyle/>
        <a:p>
          <a:endParaRPr lang="de-DE"/>
        </a:p>
      </dgm:t>
    </dgm:pt>
    <dgm:pt modelId="{63078B1D-74CC-2E47-8203-C47DC9862A72}" type="pres">
      <dgm:prSet presAssocID="{A43E7768-9320-401B-870C-2383E1DEF11F}" presName="spacer" presStyleCnt="0"/>
      <dgm:spPr/>
    </dgm:pt>
    <dgm:pt modelId="{BA621FB9-F812-3A42-9AD0-2BFC167D0365}" type="pres">
      <dgm:prSet presAssocID="{DF38245B-6857-47D6-91F4-A16A197B744A}" presName="parentText" presStyleLbl="node1" presStyleIdx="2" presStyleCnt="4">
        <dgm:presLayoutVars>
          <dgm:chMax val="0"/>
          <dgm:bulletEnabled val="1"/>
        </dgm:presLayoutVars>
      </dgm:prSet>
      <dgm:spPr/>
      <dgm:t>
        <a:bodyPr/>
        <a:lstStyle/>
        <a:p>
          <a:endParaRPr lang="de-DE"/>
        </a:p>
      </dgm:t>
    </dgm:pt>
    <dgm:pt modelId="{FA40A10F-5B27-3D4B-8EA3-08F1D3B84F23}" type="pres">
      <dgm:prSet presAssocID="{74E48BEE-3366-4A12-AB1F-8DF74F2B7637}" presName="spacer" presStyleCnt="0"/>
      <dgm:spPr/>
    </dgm:pt>
    <dgm:pt modelId="{FEEA0590-B458-4E49-AF91-D47E789CD0D4}" type="pres">
      <dgm:prSet presAssocID="{D78097D5-90A7-4442-A27E-6F2659104EDB}" presName="parentText" presStyleLbl="node1" presStyleIdx="3" presStyleCnt="4">
        <dgm:presLayoutVars>
          <dgm:chMax val="0"/>
          <dgm:bulletEnabled val="1"/>
        </dgm:presLayoutVars>
      </dgm:prSet>
      <dgm:spPr/>
      <dgm:t>
        <a:bodyPr/>
        <a:lstStyle/>
        <a:p>
          <a:endParaRPr lang="de-DE"/>
        </a:p>
      </dgm:t>
    </dgm:pt>
  </dgm:ptLst>
  <dgm:cxnLst>
    <dgm:cxn modelId="{2951FC69-1B76-4089-8DF2-DF4DEB8E4D00}" srcId="{CD09E5AF-3ED7-4672-8F59-32596A423D44}" destId="{DF38245B-6857-47D6-91F4-A16A197B744A}" srcOrd="2" destOrd="0" parTransId="{9738F78B-2C39-4754-9E0C-2CAFFD515BFC}" sibTransId="{74E48BEE-3366-4A12-AB1F-8DF74F2B7637}"/>
    <dgm:cxn modelId="{889102CA-4D61-468A-94A6-E41103B9BF86}" type="presOf" srcId="{17E62DC4-0017-43C4-B31C-250DDEB3985A}" destId="{610350B1-9407-924E-978E-2B4F1CA4D4C3}" srcOrd="0" destOrd="0" presId="urn:microsoft.com/office/officeart/2005/8/layout/vList2"/>
    <dgm:cxn modelId="{D0A28F1D-AA4C-4F02-ADED-16240C7D5020}" srcId="{CD09E5AF-3ED7-4672-8F59-32596A423D44}" destId="{17E62DC4-0017-43C4-B31C-250DDEB3985A}" srcOrd="1" destOrd="0" parTransId="{A7746AD4-403A-493A-B0B1-D159162E8F75}" sibTransId="{A43E7768-9320-401B-870C-2383E1DEF11F}"/>
    <dgm:cxn modelId="{F4963B5C-2D75-49BB-B29E-3001647F6A5F}" type="presOf" srcId="{DF38245B-6857-47D6-91F4-A16A197B744A}" destId="{BA621FB9-F812-3A42-9AD0-2BFC167D0365}" srcOrd="0" destOrd="0" presId="urn:microsoft.com/office/officeart/2005/8/layout/vList2"/>
    <dgm:cxn modelId="{D5CE6F9A-C73F-4BF4-9EA4-97EF45DA4E40}" srcId="{CD09E5AF-3ED7-4672-8F59-32596A423D44}" destId="{DE12EECC-6233-4826-B719-A052B70E4AB1}" srcOrd="0" destOrd="0" parTransId="{2725E222-1928-4742-B0D7-9D4F8E515075}" sibTransId="{528C205B-3084-4E9D-B903-73C6EB9FC6FD}"/>
    <dgm:cxn modelId="{5CD87D4C-8C7B-4C37-A9B2-9D44AA30DDC1}" type="presOf" srcId="{CD09E5AF-3ED7-4672-8F59-32596A423D44}" destId="{09778E96-3F93-DE40-B0CF-69EBE649F580}" srcOrd="0" destOrd="0" presId="urn:microsoft.com/office/officeart/2005/8/layout/vList2"/>
    <dgm:cxn modelId="{19AFE318-84A8-4126-AF30-63E6225E8340}" type="presOf" srcId="{DE12EECC-6233-4826-B719-A052B70E4AB1}" destId="{393DA9ED-0E2B-634B-A947-59FAA682048E}" srcOrd="0" destOrd="0" presId="urn:microsoft.com/office/officeart/2005/8/layout/vList2"/>
    <dgm:cxn modelId="{02C7B595-2521-4B18-A352-BEF0657F6A5E}" srcId="{CD09E5AF-3ED7-4672-8F59-32596A423D44}" destId="{D78097D5-90A7-4442-A27E-6F2659104EDB}" srcOrd="3" destOrd="0" parTransId="{3C2C0535-9A41-490D-8A7B-B30B2DD04CBA}" sibTransId="{8CE919EF-9A5B-466D-B24B-0D409C698E3E}"/>
    <dgm:cxn modelId="{1B500833-8B35-4838-A026-0D47C67330F5}" type="presOf" srcId="{D78097D5-90A7-4442-A27E-6F2659104EDB}" destId="{FEEA0590-B458-4E49-AF91-D47E789CD0D4}" srcOrd="0" destOrd="0" presId="urn:microsoft.com/office/officeart/2005/8/layout/vList2"/>
    <dgm:cxn modelId="{6E3C63D4-D71C-4AA7-8A0E-3862BA628E7A}" type="presParOf" srcId="{09778E96-3F93-DE40-B0CF-69EBE649F580}" destId="{393DA9ED-0E2B-634B-A947-59FAA682048E}" srcOrd="0" destOrd="0" presId="urn:microsoft.com/office/officeart/2005/8/layout/vList2"/>
    <dgm:cxn modelId="{85F01C40-0569-44E1-8A8B-803967EA9B10}" type="presParOf" srcId="{09778E96-3F93-DE40-B0CF-69EBE649F580}" destId="{66561682-BE4F-EA47-BB6C-8937804319CF}" srcOrd="1" destOrd="0" presId="urn:microsoft.com/office/officeart/2005/8/layout/vList2"/>
    <dgm:cxn modelId="{BBCB4BFF-F519-4DF7-AF7A-8C09592AC44C}" type="presParOf" srcId="{09778E96-3F93-DE40-B0CF-69EBE649F580}" destId="{610350B1-9407-924E-978E-2B4F1CA4D4C3}" srcOrd="2" destOrd="0" presId="urn:microsoft.com/office/officeart/2005/8/layout/vList2"/>
    <dgm:cxn modelId="{10901279-9F7B-4FAA-AA2C-324403423B86}" type="presParOf" srcId="{09778E96-3F93-DE40-B0CF-69EBE649F580}" destId="{63078B1D-74CC-2E47-8203-C47DC9862A72}" srcOrd="3" destOrd="0" presId="urn:microsoft.com/office/officeart/2005/8/layout/vList2"/>
    <dgm:cxn modelId="{C1DA9A70-5004-42D9-9A0B-B033A1D970F3}" type="presParOf" srcId="{09778E96-3F93-DE40-B0CF-69EBE649F580}" destId="{BA621FB9-F812-3A42-9AD0-2BFC167D0365}" srcOrd="4" destOrd="0" presId="urn:microsoft.com/office/officeart/2005/8/layout/vList2"/>
    <dgm:cxn modelId="{CC895AAD-FB88-4843-B5E6-A24ADC3A4EFC}" type="presParOf" srcId="{09778E96-3F93-DE40-B0CF-69EBE649F580}" destId="{FA40A10F-5B27-3D4B-8EA3-08F1D3B84F23}" srcOrd="5" destOrd="0" presId="urn:microsoft.com/office/officeart/2005/8/layout/vList2"/>
    <dgm:cxn modelId="{8CE46BA0-7BF6-4331-A57B-4853A6EC8C67}" type="presParOf" srcId="{09778E96-3F93-DE40-B0CF-69EBE649F580}" destId="{FEEA0590-B458-4E49-AF91-D47E789CD0D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1" loCatId="" qsTypeId="urn:microsoft.com/office/officeart/2005/8/quickstyle/simple4" qsCatId="simple" csTypeId="urn:microsoft.com/office/officeart/2005/8/colors/accent1_2" csCatId="accent1" phldr="1"/>
      <dgm:spPr/>
      <dgm:t>
        <a:bodyPr/>
        <a:lstStyle/>
        <a:p>
          <a:endParaRPr lang="en-US"/>
        </a:p>
      </dgm:t>
    </dgm:pt>
    <dgm:pt modelId="{D5201F2F-ACED-154E-B931-41CDFF234D5B}" type="parTrans" cxnId="{D5A73642-CE79-4266-9CE6-12D7DE4DCAF8}">
      <dgm:prSet/>
      <dgm:spPr/>
      <dgm:t>
        <a:bodyPr/>
        <a:lstStyle/>
        <a:p>
          <a:endParaRPr lang="en-US"/>
        </a:p>
      </dgm:t>
    </dgm:pt>
    <dgm:pt modelId="{0F84E062-F94A-7642-8BF3-51E6618A78AE}">
      <dgm:prSet phldrT="[Text]" custT="1"/>
      <dgm:spPr>
        <a:solidFill>
          <a:srgbClr val="00B0F0"/>
        </a:solidFill>
      </dgm:spPr>
      <dgm:t>
        <a:bodyPr/>
        <a:lstStyle/>
        <a:p>
          <a:r>
            <a:rPr lang="fr" sz="2800" b="0" i="0" strike="noStrike" cap="none" spc="0" baseline="0" dirty="0">
              <a:solidFill>
                <a:srgbClr val="000000"/>
              </a:solidFill>
              <a:effectLst/>
              <a:latin typeface="Calibri Light"/>
              <a:ea typeface="Calibri Light"/>
              <a:cs typeface="Calibri Light"/>
            </a:rPr>
            <a:t>Dérivée</a:t>
          </a:r>
        </a:p>
      </dgm:t>
    </dgm:pt>
    <dgm:pt modelId="{05D1661D-35EC-3946-9A19-2E3A17BEA9C4}" type="parTrans" cxnId="{2E6273EC-4C0E-44DE-9294-F76DF40D9D84}">
      <dgm:prSet/>
      <dgm:spPr/>
      <dgm:t>
        <a:bodyPr/>
        <a:lstStyle/>
        <a:p>
          <a:endParaRPr lang="en-US"/>
        </a:p>
      </dgm:t>
    </dgm:pt>
    <dgm:pt modelId="{50353D9C-DD01-614A-A23B-5332625B9807}">
      <dgm:prSet phldrT="[Text]" custT="1"/>
      <dgm:spPr/>
      <dgm:t>
        <a:bodyPr/>
        <a:lstStyle/>
        <a:p>
          <a:r>
            <a:rPr lang="fr" sz="1800" b="1" i="0" strike="noStrike" cap="none" spc="0" baseline="0" dirty="0">
              <a:solidFill>
                <a:srgbClr val="000000"/>
              </a:solidFill>
              <a:effectLst/>
              <a:latin typeface="Calibri Light"/>
              <a:ea typeface="Calibri Light"/>
              <a:cs typeface="Calibri Light"/>
            </a:rPr>
            <a:t>Zones « sans perturbation »</a:t>
          </a:r>
        </a:p>
        <a:p>
          <a:endParaRPr lang="en-US" sz="1800" dirty="0">
            <a:solidFill>
              <a:schemeClr val="tx1"/>
            </a:solidFill>
            <a:latin typeface="+mj-lt"/>
          </a:endParaRPr>
        </a:p>
        <a:p>
          <a:endParaRPr lang="en-US" sz="1800" dirty="0">
            <a:solidFill>
              <a:schemeClr val="tx1"/>
            </a:solidFill>
            <a:latin typeface="+mj-lt"/>
          </a:endParaRPr>
        </a:p>
      </dgm:t>
    </dgm:pt>
    <dgm:pt modelId="{3426B428-6CAF-0440-806A-10B451D07770}" type="sibTrans" cxnId="{2E6273EC-4C0E-44DE-9294-F76DF40D9D84}">
      <dgm:prSet/>
      <dgm:spPr/>
      <dgm:t>
        <a:bodyPr/>
        <a:lstStyle/>
        <a:p>
          <a:endParaRPr lang="en-US"/>
        </a:p>
      </dgm:t>
    </dgm:pt>
    <dgm:pt modelId="{B43DD82C-999F-D44D-905C-83314849EDB5}" type="parTrans" cxnId="{92AF009B-6B71-4D64-BDEC-4A7F09592DA6}">
      <dgm:prSet/>
      <dgm:spPr/>
      <dgm:t>
        <a:bodyPr/>
        <a:lstStyle/>
        <a:p>
          <a:endParaRPr lang="en-GB"/>
        </a:p>
      </dgm:t>
    </dgm:pt>
    <dgm:pt modelId="{6DC9D4C9-575F-2C4B-A825-857A03DF6F61}">
      <dgm:prSet phldrT="[Text]" custT="1"/>
      <dgm:spPr/>
      <dgm:t>
        <a:bodyPr/>
        <a:lstStyle/>
        <a:p>
          <a:r>
            <a:rPr lang="fr" sz="1800" b="1" i="0" strike="noStrike" cap="none" spc="0" baseline="0">
              <a:solidFill>
                <a:srgbClr val="000000"/>
              </a:solidFill>
              <a:effectLst/>
              <a:latin typeface="Calibri Light"/>
              <a:ea typeface="Calibri Light"/>
              <a:cs typeface="Calibri Light"/>
            </a:rPr>
            <a:t>- Sites sacrés</a:t>
          </a:r>
        </a:p>
      </dgm:t>
    </dgm:pt>
    <dgm:pt modelId="{E3C306E6-737C-0D46-91FB-F4132B3AADC4}" type="sibTrans" cxnId="{92AF009B-6B71-4D64-BDEC-4A7F09592DA6}">
      <dgm:prSet/>
      <dgm:spPr/>
      <dgm:t>
        <a:bodyPr/>
        <a:lstStyle/>
        <a:p>
          <a:endParaRPr lang="en-GB"/>
        </a:p>
      </dgm:t>
    </dgm:pt>
    <dgm:pt modelId="{2A7C263F-F01C-C248-AC0D-B918BB0377FB}" type="parTrans" cxnId="{932480E2-1710-4A1C-9901-9DFCD3585DA5}">
      <dgm:prSet/>
      <dgm:spPr/>
      <dgm:t>
        <a:bodyPr/>
        <a:lstStyle/>
        <a:p>
          <a:endParaRPr lang="en-GB"/>
        </a:p>
      </dgm:t>
    </dgm:pt>
    <dgm:pt modelId="{9FB29427-F650-DC4B-A059-50F6486A6426}">
      <dgm:prSet phldrT="[Text]" custT="1"/>
      <dgm:spPr/>
      <dgm:t>
        <a:bodyPr/>
        <a:lstStyle/>
        <a:p>
          <a:r>
            <a:rPr lang="fr" sz="1800" b="1" i="0" strike="noStrike" cap="none" spc="0" baseline="0">
              <a:solidFill>
                <a:srgbClr val="000000"/>
              </a:solidFill>
              <a:effectLst/>
              <a:latin typeface="Calibri Light"/>
              <a:ea typeface="Calibri Light"/>
              <a:cs typeface="Calibri Light"/>
            </a:rPr>
            <a:t>- Zones militaires</a:t>
          </a:r>
        </a:p>
      </dgm:t>
    </dgm:pt>
    <dgm:pt modelId="{B3B96605-4CA7-1549-935C-6964C4A35C11}" type="sibTrans" cxnId="{932480E2-1710-4A1C-9901-9DFCD3585DA5}">
      <dgm:prSet/>
      <dgm:spPr/>
      <dgm:t>
        <a:bodyPr/>
        <a:lstStyle/>
        <a:p>
          <a:endParaRPr lang="en-GB"/>
        </a:p>
      </dgm:t>
    </dgm:pt>
    <dgm:pt modelId="{F8B63C07-88B3-DF4F-930A-108A261DA822}" type="parTrans" cxnId="{D1AF9717-F069-4E5F-A2A5-2F764FBCE01C}">
      <dgm:prSet/>
      <dgm:spPr/>
      <dgm:t>
        <a:bodyPr/>
        <a:lstStyle/>
        <a:p>
          <a:endParaRPr lang="en-GB"/>
        </a:p>
      </dgm:t>
    </dgm:pt>
    <dgm:pt modelId="{E893814F-CD16-7940-AD18-9691AA950D1D}">
      <dgm:prSet phldrT="[Text]" custT="1"/>
      <dgm:spPr/>
      <dgm:t>
        <a:bodyPr/>
        <a:lstStyle/>
        <a:p>
          <a:r>
            <a:rPr lang="fr" sz="1800" b="1" i="0" strike="noStrike" cap="none" spc="0" baseline="0">
              <a:solidFill>
                <a:srgbClr val="000000"/>
              </a:solidFill>
              <a:effectLst/>
              <a:latin typeface="Calibri Light"/>
              <a:ea typeface="Calibri Light"/>
              <a:cs typeface="Calibri Light"/>
            </a:rPr>
            <a:t>- Epaves protégées</a:t>
          </a:r>
        </a:p>
      </dgm:t>
    </dgm:pt>
    <dgm:pt modelId="{6197D7A4-131D-F04A-8DC7-E7B5AB36C1FE}" type="sibTrans" cxnId="{D1AF9717-F069-4E5F-A2A5-2F764FBCE01C}">
      <dgm:prSet/>
      <dgm:spPr/>
      <dgm:t>
        <a:bodyPr/>
        <a:lstStyle/>
        <a:p>
          <a:endParaRPr lang="en-GB"/>
        </a:p>
      </dgm:t>
    </dgm:pt>
    <dgm:pt modelId="{016B8611-68B4-D04D-981D-22E7F2DD565D}" type="parTrans" cxnId="{4C974D11-EBA2-4702-9042-DD7E9373C39B}">
      <dgm:prSet/>
      <dgm:spPr/>
      <dgm:t>
        <a:bodyPr/>
        <a:lstStyle/>
        <a:p>
          <a:endParaRPr lang="en-GB"/>
        </a:p>
      </dgm:t>
    </dgm:pt>
    <dgm:pt modelId="{73A37FF9-B2E0-A448-B3D4-F71D28C5BA82}">
      <dgm:prSet phldrT="[Text]" custT="1"/>
      <dgm:spPr/>
      <dgm:t>
        <a:bodyPr/>
        <a:lstStyle/>
        <a:p>
          <a:r>
            <a:rPr lang="fr" sz="1800" b="1" i="0" strike="noStrike" cap="none" spc="0" baseline="0" dirty="0">
              <a:solidFill>
                <a:srgbClr val="000000"/>
              </a:solidFill>
              <a:effectLst/>
              <a:latin typeface="Calibri Light"/>
              <a:ea typeface="Calibri Light"/>
              <a:cs typeface="Calibri Light"/>
            </a:rPr>
            <a:t>- Autres espaces interdits</a:t>
          </a:r>
          <a:endParaRPr lang="fr" sz="1800" b="0" i="0" strike="noStrike" cap="none" spc="0" baseline="0" dirty="0">
            <a:solidFill>
              <a:srgbClr val="000000"/>
            </a:solidFill>
            <a:effectLst/>
            <a:latin typeface="Calibri"/>
            <a:ea typeface="Calibri"/>
            <a:cs typeface="Calibri"/>
          </a:endParaRPr>
        </a:p>
        <a:p>
          <a:endParaRPr lang="en-US" dirty="0">
            <a:solidFill>
              <a:schemeClr val="tx1"/>
            </a:solidFill>
          </a:endParaRPr>
        </a:p>
      </dgm:t>
    </dgm:pt>
    <dgm:pt modelId="{E10390EB-D611-7946-A3E4-9D9031E15550}" type="sibTrans" cxnId="{4C974D11-EBA2-4702-9042-DD7E9373C39B}">
      <dgm:prSet/>
      <dgm:spPr/>
      <dgm:t>
        <a:bodyPr/>
        <a:lstStyle/>
        <a:p>
          <a:endParaRPr lang="en-GB"/>
        </a:p>
      </dgm:t>
    </dgm:pt>
    <dgm:pt modelId="{D356D45F-659A-3C4B-8CD2-8B59B4856BDB}" type="sibTrans" cxnId="{D5A73642-CE79-4266-9CE6-12D7DE4DCAF8}">
      <dgm:prSet/>
      <dgm:spPr/>
      <dgm:t>
        <a:bodyPr/>
        <a:lstStyle/>
        <a:p>
          <a:endParaRPr lang="en-US"/>
        </a:p>
      </dgm:t>
    </dgm:pt>
    <dgm:pt modelId="{2D5BBED7-DEED-C14E-AC7B-AF5DE15679FF}" type="parTrans" cxnId="{6E704994-166A-4B32-8E71-7D55ED835BAD}">
      <dgm:prSet/>
      <dgm:spPr/>
      <dgm:t>
        <a:bodyPr/>
        <a:lstStyle/>
        <a:p>
          <a:endParaRPr lang="en-US"/>
        </a:p>
      </dgm:t>
    </dgm:pt>
    <dgm:pt modelId="{59DE8829-8537-C44F-9BAC-432D9DA0C3B1}">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Secondaire</a:t>
          </a:r>
        </a:p>
      </dgm:t>
    </dgm:pt>
    <dgm:pt modelId="{845F4CAE-9904-3243-B237-5A773B34FA31}" type="parTrans" cxnId="{0C20BF0B-4242-4616-AB85-3F09A5A9A48C}">
      <dgm:prSet/>
      <dgm:spPr/>
      <dgm:t>
        <a:bodyPr/>
        <a:lstStyle/>
        <a:p>
          <a:endParaRPr lang="en-US"/>
        </a:p>
      </dgm:t>
    </dgm:pt>
    <dgm:pt modelId="{8FAA250D-B767-5B43-94C7-2CF92D093BD3}">
      <dgm:prSet phldrT="[Text]" custT="1"/>
      <dgm:spPr/>
      <dgm:t>
        <a:bodyPr/>
        <a:lstStyle/>
        <a:p>
          <a:endParaRPr lang="en-GB" sz="1800">
            <a:solidFill>
              <a:schemeClr val="tx1"/>
            </a:solidFill>
          </a:endParaRPr>
        </a:p>
      </dgm:t>
    </dgm:pt>
    <dgm:pt modelId="{C6F00F74-F0D1-6F47-B71A-76D701F22251}" type="sibTrans" cxnId="{0C20BF0B-4242-4616-AB85-3F09A5A9A48C}">
      <dgm:prSet/>
      <dgm:spPr/>
      <dgm:t>
        <a:bodyPr/>
        <a:lstStyle/>
        <a:p>
          <a:endParaRPr lang="en-US"/>
        </a:p>
      </dgm:t>
    </dgm:pt>
    <dgm:pt modelId="{7F3B4C69-0DCD-3A4C-B1F3-E8B143BC4CB0}" type="sibTrans" cxnId="{6E704994-166A-4B32-8E71-7D55ED835BAD}">
      <dgm:prSet/>
      <dgm:spPr/>
      <dgm:t>
        <a:bodyPr/>
        <a:lstStyle/>
        <a:p>
          <a:endParaRPr lang="en-US"/>
        </a:p>
      </dgm:t>
    </dgm:pt>
    <dgm:pt modelId="{E53FF638-A235-264E-A721-E80F4357BD41}" type="parTrans" cxnId="{9D901C6C-6A7A-4EDC-B32F-49DDE3084BE9}">
      <dgm:prSet/>
      <dgm:spPr/>
      <dgm:t>
        <a:bodyPr/>
        <a:lstStyle/>
        <a:p>
          <a:endParaRPr lang="en-US"/>
        </a:p>
      </dgm:t>
    </dgm:pt>
    <dgm:pt modelId="{EA9344A8-701F-5F43-9C86-71000C9EEAC4}">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Primaire</a:t>
          </a:r>
        </a:p>
      </dgm:t>
    </dgm:pt>
    <dgm:pt modelId="{F39C8D9B-2E8A-004A-89A3-F440A51916D7}" type="parTrans" cxnId="{60DC127D-36EA-4F98-BEEF-DC8C7E2FC62D}">
      <dgm:prSet/>
      <dgm:spPr/>
      <dgm:t>
        <a:bodyPr/>
        <a:lstStyle/>
        <a:p>
          <a:endParaRPr lang="en-US"/>
        </a:p>
      </dgm:t>
    </dgm:pt>
    <dgm:pt modelId="{3D6132AE-728C-9B4B-A50A-CCB66229BC6D}">
      <dgm:prSet phldrT="[Text]" custT="1"/>
      <dgm:spPr/>
      <dgm:t>
        <a:bodyPr/>
        <a:lstStyle/>
        <a:p>
          <a:endParaRPr lang="en-GB" sz="1800">
            <a:solidFill>
              <a:schemeClr val="tx1"/>
            </a:solidFill>
          </a:endParaRPr>
        </a:p>
        <a:p>
          <a:endParaRPr lang="en-US" sz="1800">
            <a:solidFill>
              <a:schemeClr val="tx1"/>
            </a:solidFill>
          </a:endParaRPr>
        </a:p>
      </dgm:t>
    </dgm:pt>
    <dgm:pt modelId="{29A121CE-154A-144E-9494-5FC3AB79E3C0}" type="sibTrans" cxnId="{60DC127D-36EA-4F98-BEEF-DC8C7E2FC62D}">
      <dgm:prSet/>
      <dgm:spPr/>
      <dgm:t>
        <a:bodyPr/>
        <a:lstStyle/>
        <a:p>
          <a:endParaRPr lang="en-US"/>
        </a:p>
      </dgm:t>
    </dgm:pt>
    <dgm:pt modelId="{ED899937-2553-774C-A6FB-F10CBFDAB96F}" type="sibTrans" cxnId="{9D901C6C-6A7A-4EDC-B32F-49DDE3084BE9}">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B2C2853C-8475-40E7-8556-B4D53D323800}" type="presOf" srcId="{50353D9C-DD01-614A-A23B-5332625B9807}" destId="{3023BFD0-AD13-8944-9DBB-3F1CCBEAED5F}" srcOrd="0" destOrd="0" presId="urn:microsoft.com/office/officeart/2005/8/layout/hProcess7#1"/>
    <dgm:cxn modelId="{245D4804-B167-4A1E-B341-4EE662B286DE}" type="presOf" srcId="{9FB29427-F650-DC4B-A059-50F6486A6426}" destId="{3023BFD0-AD13-8944-9DBB-3F1CCBEAED5F}" srcOrd="0" destOrd="2" presId="urn:microsoft.com/office/officeart/2005/8/layout/hProcess7#1"/>
    <dgm:cxn modelId="{6C589891-963A-41EC-8C0C-B0A40DC2378F}" type="presOf" srcId="{59DE8829-8537-C44F-9BAC-432D9DA0C3B1}" destId="{6DB13B55-C915-C049-A6EF-DB251D5B88E4}" srcOrd="1" destOrd="0" presId="urn:microsoft.com/office/officeart/2005/8/layout/hProcess7#1"/>
    <dgm:cxn modelId="{2DFFE4FC-7095-448E-8C59-4D07781FFC9C}" type="presOf" srcId="{0F84E062-F94A-7642-8BF3-51E6618A78AE}" destId="{9CB0423B-433F-C84C-B338-3C87A6B00672}" srcOrd="0" destOrd="0" presId="urn:microsoft.com/office/officeart/2005/8/layout/hProcess7#1"/>
    <dgm:cxn modelId="{5DB5D56F-ED33-4986-ACCE-BF1B8778A032}" type="presOf" srcId="{6DC9D4C9-575F-2C4B-A825-857A03DF6F61}" destId="{3023BFD0-AD13-8944-9DBB-3F1CCBEAED5F}" srcOrd="0" destOrd="1" presId="urn:microsoft.com/office/officeart/2005/8/layout/hProcess7#1"/>
    <dgm:cxn modelId="{5D3677CE-77F1-4AB3-82D0-AC0E740662D0}" type="presOf" srcId="{EA9344A8-701F-5F43-9C86-71000C9EEAC4}" destId="{FD7941C9-786B-E34D-A04C-97EF4ACE964F}" srcOrd="1" destOrd="0" presId="urn:microsoft.com/office/officeart/2005/8/layout/hProcess7#1"/>
    <dgm:cxn modelId="{932480E2-1710-4A1C-9901-9DFCD3585DA5}" srcId="{0F84E062-F94A-7642-8BF3-51E6618A78AE}" destId="{9FB29427-F650-DC4B-A059-50F6486A6426}" srcOrd="2" destOrd="0" parTransId="{2A7C263F-F01C-C248-AC0D-B918BB0377FB}" sibTransId="{B3B96605-4CA7-1549-935C-6964C4A35C11}"/>
    <dgm:cxn modelId="{5498E6D4-C71C-400C-A2B3-734A64580F13}" type="presOf" srcId="{3D6132AE-728C-9B4B-A50A-CCB66229BC6D}" destId="{40046445-2F50-9D47-AA5B-CF25784F2E19}" srcOrd="0" destOrd="0" presId="urn:microsoft.com/office/officeart/2005/8/layout/hProcess7#1"/>
    <dgm:cxn modelId="{4C974D11-EBA2-4702-9042-DD7E9373C39B}" srcId="{0F84E062-F94A-7642-8BF3-51E6618A78AE}" destId="{73A37FF9-B2E0-A448-B3D4-F71D28C5BA82}" srcOrd="4" destOrd="0" parTransId="{016B8611-68B4-D04D-981D-22E7F2DD565D}" sibTransId="{E10390EB-D611-7946-A3E4-9D9031E15550}"/>
    <dgm:cxn modelId="{60DC127D-36EA-4F98-BEEF-DC8C7E2FC62D}" srcId="{EA9344A8-701F-5F43-9C86-71000C9EEAC4}" destId="{3D6132AE-728C-9B4B-A50A-CCB66229BC6D}" srcOrd="0" destOrd="0" parTransId="{F39C8D9B-2E8A-004A-89A3-F440A51916D7}" sibTransId="{29A121CE-154A-144E-9494-5FC3AB79E3C0}"/>
    <dgm:cxn modelId="{C5769F9E-95A0-4F42-8BC1-8D4C2D1A6912}" type="presOf" srcId="{891275A2-B176-F840-AA24-1B9312CB2C07}" destId="{E04D7FA1-A160-424A-A333-CFCCA8A0206C}" srcOrd="0" destOrd="0" presId="urn:microsoft.com/office/officeart/2005/8/layout/hProcess7#1"/>
    <dgm:cxn modelId="{16337686-44E6-4B40-837F-4059048AA1BB}" type="presOf" srcId="{0F84E062-F94A-7642-8BF3-51E6618A78AE}" destId="{24525743-4E0F-0742-8F76-2769FF1122D1}" srcOrd="1" destOrd="0" presId="urn:microsoft.com/office/officeart/2005/8/layout/hProcess7#1"/>
    <dgm:cxn modelId="{943E3E1F-50AF-45DB-9622-D6B03EA5E2A7}" type="presOf" srcId="{8FAA250D-B767-5B43-94C7-2CF92D093BD3}" destId="{274AC366-3E98-6845-BEF9-22901A60C16F}" srcOrd="0" destOrd="0" presId="urn:microsoft.com/office/officeart/2005/8/layout/hProcess7#1"/>
    <dgm:cxn modelId="{2E6273EC-4C0E-44DE-9294-F76DF40D9D84}" srcId="{0F84E062-F94A-7642-8BF3-51E6618A78AE}" destId="{50353D9C-DD01-614A-A23B-5332625B9807}" srcOrd="0" destOrd="0" parTransId="{05D1661D-35EC-3946-9A19-2E3A17BEA9C4}" sibTransId="{3426B428-6CAF-0440-806A-10B451D07770}"/>
    <dgm:cxn modelId="{D5A73642-CE79-4266-9CE6-12D7DE4DCAF8}" srcId="{891275A2-B176-F840-AA24-1B9312CB2C07}" destId="{0F84E062-F94A-7642-8BF3-51E6618A78AE}" srcOrd="0" destOrd="0" parTransId="{D5201F2F-ACED-154E-B931-41CDFF234D5B}" sibTransId="{D356D45F-659A-3C4B-8CD2-8B59B4856BDB}"/>
    <dgm:cxn modelId="{C10C3405-0A4B-49B6-98D1-E309E39422FE}" type="presOf" srcId="{73A37FF9-B2E0-A448-B3D4-F71D28C5BA82}" destId="{3023BFD0-AD13-8944-9DBB-3F1CCBEAED5F}" srcOrd="0" destOrd="4" presId="urn:microsoft.com/office/officeart/2005/8/layout/hProcess7#1"/>
    <dgm:cxn modelId="{2DE41E57-7EC6-4995-A9A6-864AF337350D}" type="presOf" srcId="{E893814F-CD16-7940-AD18-9691AA950D1D}" destId="{3023BFD0-AD13-8944-9DBB-3F1CCBEAED5F}" srcOrd="0" destOrd="3" presId="urn:microsoft.com/office/officeart/2005/8/layout/hProcess7#1"/>
    <dgm:cxn modelId="{9D901C6C-6A7A-4EDC-B32F-49DDE3084BE9}" srcId="{891275A2-B176-F840-AA24-1B9312CB2C07}" destId="{EA9344A8-701F-5F43-9C86-71000C9EEAC4}" srcOrd="2" destOrd="0" parTransId="{E53FF638-A235-264E-A721-E80F4357BD41}" sibTransId="{ED899937-2553-774C-A6FB-F10CBFDAB96F}"/>
    <dgm:cxn modelId="{92AF009B-6B71-4D64-BDEC-4A7F09592DA6}" srcId="{0F84E062-F94A-7642-8BF3-51E6618A78AE}" destId="{6DC9D4C9-575F-2C4B-A825-857A03DF6F61}" srcOrd="1" destOrd="0" parTransId="{B43DD82C-999F-D44D-905C-83314849EDB5}" sibTransId="{E3C306E6-737C-0D46-91FB-F4132B3AADC4}"/>
    <dgm:cxn modelId="{6E704994-166A-4B32-8E71-7D55ED835BAD}" srcId="{891275A2-B176-F840-AA24-1B9312CB2C07}" destId="{59DE8829-8537-C44F-9BAC-432D9DA0C3B1}" srcOrd="1" destOrd="0" parTransId="{2D5BBED7-DEED-C14E-AC7B-AF5DE15679FF}" sibTransId="{7F3B4C69-0DCD-3A4C-B1F3-E8B143BC4CB0}"/>
    <dgm:cxn modelId="{D48B8C04-A79D-4F12-AC86-55291FBC7549}" type="presOf" srcId="{EA9344A8-701F-5F43-9C86-71000C9EEAC4}" destId="{5F518808-5016-3448-BEB2-B962AC301BA5}" srcOrd="0" destOrd="0" presId="urn:microsoft.com/office/officeart/2005/8/layout/hProcess7#1"/>
    <dgm:cxn modelId="{D1AF9717-F069-4E5F-A2A5-2F764FBCE01C}" srcId="{0F84E062-F94A-7642-8BF3-51E6618A78AE}" destId="{E893814F-CD16-7940-AD18-9691AA950D1D}" srcOrd="3" destOrd="0" parTransId="{F8B63C07-88B3-DF4F-930A-108A261DA822}" sibTransId="{6197D7A4-131D-F04A-8DC7-E7B5AB36C1FE}"/>
    <dgm:cxn modelId="{0C20BF0B-4242-4616-AB85-3F09A5A9A48C}" srcId="{59DE8829-8537-C44F-9BAC-432D9DA0C3B1}" destId="{8FAA250D-B767-5B43-94C7-2CF92D093BD3}" srcOrd="0" destOrd="0" parTransId="{845F4CAE-9904-3243-B237-5A773B34FA31}" sibTransId="{C6F00F74-F0D1-6F47-B71A-76D701F22251}"/>
    <dgm:cxn modelId="{81214B7F-1D92-43BA-914A-1B7C141F9E3C}" type="presOf" srcId="{59DE8829-8537-C44F-9BAC-432D9DA0C3B1}" destId="{C345E5E1-4C19-A641-9DD1-E0A940217B63}" srcOrd="0" destOrd="0" presId="urn:microsoft.com/office/officeart/2005/8/layout/hProcess7#1"/>
    <dgm:cxn modelId="{0F3A4284-1D4E-4823-83BF-ED398F6DDA9F}" type="presParOf" srcId="{E04D7FA1-A160-424A-A333-CFCCA8A0206C}" destId="{D975760E-861E-0E46-99BC-D69C70485F8C}" srcOrd="0" destOrd="0" presId="urn:microsoft.com/office/officeart/2005/8/layout/hProcess7#1"/>
    <dgm:cxn modelId="{07AA693D-3A95-4E20-9C6C-3E822D292EBA}" type="presParOf" srcId="{D975760E-861E-0E46-99BC-D69C70485F8C}" destId="{9CB0423B-433F-C84C-B338-3C87A6B00672}" srcOrd="0" destOrd="0" presId="urn:microsoft.com/office/officeart/2005/8/layout/hProcess7#1"/>
    <dgm:cxn modelId="{8B749967-50F7-456D-9B5E-E4ECFAAA40CB}" type="presParOf" srcId="{D975760E-861E-0E46-99BC-D69C70485F8C}" destId="{24525743-4E0F-0742-8F76-2769FF1122D1}" srcOrd="1" destOrd="0" presId="urn:microsoft.com/office/officeart/2005/8/layout/hProcess7#1"/>
    <dgm:cxn modelId="{89F72486-DE67-44B7-B6C1-669563816BC0}" type="presParOf" srcId="{D975760E-861E-0E46-99BC-D69C70485F8C}" destId="{3023BFD0-AD13-8944-9DBB-3F1CCBEAED5F}" srcOrd="2" destOrd="0" presId="urn:microsoft.com/office/officeart/2005/8/layout/hProcess7#1"/>
    <dgm:cxn modelId="{D53A09B2-1ADB-476D-9225-D11B923046A9}" type="presParOf" srcId="{E04D7FA1-A160-424A-A333-CFCCA8A0206C}" destId="{701E67AD-4E9D-3D4E-944C-CE4D5FA15F0C}" srcOrd="1" destOrd="0" presId="urn:microsoft.com/office/officeart/2005/8/layout/hProcess7#1"/>
    <dgm:cxn modelId="{6DAA0F8F-2A39-45EE-8139-E6550D4B5584}" type="presParOf" srcId="{E04D7FA1-A160-424A-A333-CFCCA8A0206C}" destId="{A8409F71-7B24-3241-A802-F2A41F67E2C9}" srcOrd="2" destOrd="0" presId="urn:microsoft.com/office/officeart/2005/8/layout/hProcess7#1"/>
    <dgm:cxn modelId="{1E05DE11-3070-4F50-B317-3139119A31C4}" type="presParOf" srcId="{A8409F71-7B24-3241-A802-F2A41F67E2C9}" destId="{09E7A760-F606-CB45-AA49-A338FD9D8104}" srcOrd="0" destOrd="0" presId="urn:microsoft.com/office/officeart/2005/8/layout/hProcess7#1"/>
    <dgm:cxn modelId="{B19573E8-9D13-44E4-9A98-BC7FEE515D3C}" type="presParOf" srcId="{A8409F71-7B24-3241-A802-F2A41F67E2C9}" destId="{A6B1D534-E061-524F-8569-5DD5E69CC1ED}" srcOrd="1" destOrd="0" presId="urn:microsoft.com/office/officeart/2005/8/layout/hProcess7#1"/>
    <dgm:cxn modelId="{B70A02DA-7108-4414-8C8E-A8A3EBA38A5A}" type="presParOf" srcId="{A8409F71-7B24-3241-A802-F2A41F67E2C9}" destId="{6C0C0419-51B1-1643-BF1F-94615763CAC3}" srcOrd="2" destOrd="0" presId="urn:microsoft.com/office/officeart/2005/8/layout/hProcess7#1"/>
    <dgm:cxn modelId="{28C87B8F-1A21-49FB-8B7C-61FA5E39694F}" type="presParOf" srcId="{E04D7FA1-A160-424A-A333-CFCCA8A0206C}" destId="{93D6EE5F-A48F-3944-9FB4-30E2FFBBFACF}" srcOrd="3" destOrd="0" presId="urn:microsoft.com/office/officeart/2005/8/layout/hProcess7#1"/>
    <dgm:cxn modelId="{59672A90-6DB1-45E9-A26E-ABB7BCD63ACB}" type="presParOf" srcId="{E04D7FA1-A160-424A-A333-CFCCA8A0206C}" destId="{61AE77BD-E70A-774E-AD58-ED9A5ECBDD08}" srcOrd="4" destOrd="0" presId="urn:microsoft.com/office/officeart/2005/8/layout/hProcess7#1"/>
    <dgm:cxn modelId="{BF5CC223-4ECF-4C9A-84A1-B1B1797D4B15}" type="presParOf" srcId="{61AE77BD-E70A-774E-AD58-ED9A5ECBDD08}" destId="{C345E5E1-4C19-A641-9DD1-E0A940217B63}" srcOrd="0" destOrd="0" presId="urn:microsoft.com/office/officeart/2005/8/layout/hProcess7#1"/>
    <dgm:cxn modelId="{ED8B2654-FE1D-4452-8A72-E0275C519E8A}" type="presParOf" srcId="{61AE77BD-E70A-774E-AD58-ED9A5ECBDD08}" destId="{6DB13B55-C915-C049-A6EF-DB251D5B88E4}" srcOrd="1" destOrd="0" presId="urn:microsoft.com/office/officeart/2005/8/layout/hProcess7#1"/>
    <dgm:cxn modelId="{069E3B20-AFF4-44AE-B76E-A745ECE89E1F}" type="presParOf" srcId="{61AE77BD-E70A-774E-AD58-ED9A5ECBDD08}" destId="{274AC366-3E98-6845-BEF9-22901A60C16F}" srcOrd="2" destOrd="0" presId="urn:microsoft.com/office/officeart/2005/8/layout/hProcess7#1"/>
    <dgm:cxn modelId="{8C4EC41C-8F6A-4BD8-9BA8-3909F6E9D4A9}" type="presParOf" srcId="{E04D7FA1-A160-424A-A333-CFCCA8A0206C}" destId="{0A655756-005B-D849-B7B1-73112185C64A}" srcOrd="5" destOrd="0" presId="urn:microsoft.com/office/officeart/2005/8/layout/hProcess7#1"/>
    <dgm:cxn modelId="{1C5CF121-1A55-4AB6-B45C-E52FD9A30649}" type="presParOf" srcId="{E04D7FA1-A160-424A-A333-CFCCA8A0206C}" destId="{70763943-4362-F741-BC48-40C5F079ED79}" srcOrd="6" destOrd="0" presId="urn:microsoft.com/office/officeart/2005/8/layout/hProcess7#1"/>
    <dgm:cxn modelId="{5926C7D7-7229-4870-A9AA-29499F566158}" type="presParOf" srcId="{70763943-4362-F741-BC48-40C5F079ED79}" destId="{CC4877B3-C75C-9146-8A0E-3B989FE5CE8C}" srcOrd="0" destOrd="0" presId="urn:microsoft.com/office/officeart/2005/8/layout/hProcess7#1"/>
    <dgm:cxn modelId="{19D515A9-47B7-4FCF-BC50-2AD7BF85EB66}" type="presParOf" srcId="{70763943-4362-F741-BC48-40C5F079ED79}" destId="{C4D4CB44-700C-0944-8F53-CFB9C97F8398}" srcOrd="1" destOrd="0" presId="urn:microsoft.com/office/officeart/2005/8/layout/hProcess7#1"/>
    <dgm:cxn modelId="{D2944BF7-EDB5-420B-836C-9587450846A0}" type="presParOf" srcId="{70763943-4362-F741-BC48-40C5F079ED79}" destId="{9D39A4B3-328C-E64A-AE85-458BCFB21176}" srcOrd="2" destOrd="0" presId="urn:microsoft.com/office/officeart/2005/8/layout/hProcess7#1"/>
    <dgm:cxn modelId="{B9538E69-5C7E-4D1E-9926-690AC38DC732}" type="presParOf" srcId="{E04D7FA1-A160-424A-A333-CFCCA8A0206C}" destId="{7D3815DE-3DD3-284C-AC80-307C109B1749}" srcOrd="7" destOrd="0" presId="urn:microsoft.com/office/officeart/2005/8/layout/hProcess7#1"/>
    <dgm:cxn modelId="{DD21520E-0791-448B-A8F7-C8D14F1E7836}" type="presParOf" srcId="{E04D7FA1-A160-424A-A333-CFCCA8A0206C}" destId="{AC693819-118C-5242-8B0D-B037423CAE57}" srcOrd="8" destOrd="0" presId="urn:microsoft.com/office/officeart/2005/8/layout/hProcess7#1"/>
    <dgm:cxn modelId="{2067167C-FDAC-4AAD-8242-608618DE8948}" type="presParOf" srcId="{AC693819-118C-5242-8B0D-B037423CAE57}" destId="{5F518808-5016-3448-BEB2-B962AC301BA5}" srcOrd="0" destOrd="0" presId="urn:microsoft.com/office/officeart/2005/8/layout/hProcess7#1"/>
    <dgm:cxn modelId="{6FF69823-D853-460B-903D-107C40CCF399}" type="presParOf" srcId="{AC693819-118C-5242-8B0D-B037423CAE57}" destId="{FD7941C9-786B-E34D-A04C-97EF4ACE964F}" srcOrd="1" destOrd="0" presId="urn:microsoft.com/office/officeart/2005/8/layout/hProcess7#1"/>
    <dgm:cxn modelId="{F8D6AE69-FE92-40E8-8DAD-A176984EC9F1}" type="presParOf" srcId="{AC693819-118C-5242-8B0D-B037423CAE57}" destId="{40046445-2F50-9D47-AA5B-CF25784F2E19}" srcOrd="2" destOrd="0" presId="urn:microsoft.com/office/officeart/2005/8/layout/hProcess7#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0B12D9AB-6EFE-DE4F-99CF-7F11B25F1F18}" type="parTrans" cxnId="{64534C5E-985B-4FA8-9E3F-03CB9D16DC22}">
      <dgm:prSet/>
      <dgm:spPr/>
      <dgm:t>
        <a:bodyPr/>
        <a:lstStyle/>
        <a:p>
          <a:endParaRPr lang="en-US"/>
        </a:p>
      </dgm:t>
    </dgm:pt>
    <dgm:pt modelId="{BA627076-ABD8-FA41-891D-3EDAE4716FDC}">
      <dgm:prSet phldrT="[Text]" custT="1"/>
      <dgm:spPr>
        <a:solidFill>
          <a:schemeClr val="bg1">
            <a:lumMod val="65000"/>
            <a:alpha val="90000"/>
          </a:schemeClr>
        </a:solidFill>
      </dgm:spPr>
      <dgm:t>
        <a:bodyPr/>
        <a:lstStyle/>
        <a:p>
          <a:r>
            <a:rPr lang="fr" sz="2000" b="0" i="0" strike="noStrike" cap="none" spc="0" baseline="0" dirty="0">
              <a:solidFill>
                <a:srgbClr val="FFFFFF"/>
              </a:solidFill>
              <a:effectLst/>
              <a:latin typeface="Calibri"/>
              <a:ea typeface="Calibri"/>
              <a:cs typeface="Calibri"/>
            </a:rPr>
            <a:t>Moins d'intentions de conservation de la biodiversité</a:t>
          </a:r>
        </a:p>
      </dgm:t>
    </dgm:pt>
    <dgm:pt modelId="{08EF1CC8-0B67-274F-8AE1-E56EBBBA515C}" type="sibTrans" cxnId="{64534C5E-985B-4FA8-9E3F-03CB9D16DC22}">
      <dgm:prSet/>
      <dgm:spPr/>
      <dgm:t>
        <a:bodyPr/>
        <a:lstStyle/>
        <a:p>
          <a:endParaRPr lang="en-US"/>
        </a:p>
      </dgm:t>
    </dgm:pt>
    <dgm:pt modelId="{FAD98F46-2088-9C41-893D-8B737D415D74}" type="parTrans" cxnId="{9C42475F-0514-43FD-814D-05FB698AC874}">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fr" sz="2000" b="0" i="0" strike="noStrike" cap="none" spc="0" baseline="0" dirty="0">
              <a:solidFill>
                <a:srgbClr val="FFFFFF"/>
              </a:solidFill>
              <a:effectLst/>
              <a:latin typeface="Calibri"/>
              <a:ea typeface="Calibri"/>
              <a:cs typeface="Calibri"/>
            </a:rPr>
            <a:t>Plus d'intentions de conservation de la biodiversité </a:t>
          </a:r>
        </a:p>
      </dgm:t>
    </dgm:pt>
    <dgm:pt modelId="{D994DF1F-0FAB-2B49-9FFE-E8E95778CE5C}" type="sibTrans" cxnId="{9C42475F-0514-43FD-814D-05FB698AC874}">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9C42475F-0514-43FD-814D-05FB698AC874}" srcId="{0F81D814-171C-E54E-A77E-2CD3390250C5}" destId="{9041C967-F73D-4246-8E0B-8D8E5B6EF7BD}" srcOrd="1" destOrd="0" parTransId="{FAD98F46-2088-9C41-893D-8B737D415D74}" sibTransId="{D994DF1F-0FAB-2B49-9FFE-E8E95778CE5C}"/>
    <dgm:cxn modelId="{88949DC3-0856-4A39-B44F-D71A18A6DB69}" type="presOf" srcId="{9041C967-F73D-4246-8E0B-8D8E5B6EF7BD}" destId="{2A80C5F2-5C0C-CC4F-BC56-9981C95ACD25}" srcOrd="0" destOrd="0" presId="urn:microsoft.com/office/officeart/2005/8/layout/chevron1"/>
    <dgm:cxn modelId="{02FB72C7-B386-4B69-8B21-C74FF2090CF4}" type="presOf" srcId="{BA627076-ABD8-FA41-891D-3EDAE4716FDC}" destId="{F109BE83-EA72-1E49-B66D-3C7BE351A14A}" srcOrd="0" destOrd="0" presId="urn:microsoft.com/office/officeart/2005/8/layout/chevron1"/>
    <dgm:cxn modelId="{64534C5E-985B-4FA8-9E3F-03CB9D16DC22}" srcId="{0F81D814-171C-E54E-A77E-2CD3390250C5}" destId="{BA627076-ABD8-FA41-891D-3EDAE4716FDC}" srcOrd="0" destOrd="0" parTransId="{0B12D9AB-6EFE-DE4F-99CF-7F11B25F1F18}" sibTransId="{08EF1CC8-0B67-274F-8AE1-E56EBBBA515C}"/>
    <dgm:cxn modelId="{21D58D75-672E-48C8-95C6-4EAC06B78843}" type="presOf" srcId="{0F81D814-171C-E54E-A77E-2CD3390250C5}" destId="{BF74AFB8-8264-2042-86BB-745817ED16C3}" srcOrd="0" destOrd="0" presId="urn:microsoft.com/office/officeart/2005/8/layout/chevron1"/>
    <dgm:cxn modelId="{73056576-5CC8-447B-9A11-F2F99211A425}" type="presParOf" srcId="{BF74AFB8-8264-2042-86BB-745817ED16C3}" destId="{F109BE83-EA72-1E49-B66D-3C7BE351A14A}" srcOrd="0" destOrd="0" presId="urn:microsoft.com/office/officeart/2005/8/layout/chevron1"/>
    <dgm:cxn modelId="{0E23AD42-EEB4-48AB-B5B8-B28B85A3ED83}" type="presParOf" srcId="{BF74AFB8-8264-2042-86BB-745817ED16C3}" destId="{D797EA54-023E-A342-AB08-CEE5C9C402D9}" srcOrd="1" destOrd="0" presId="urn:microsoft.com/office/officeart/2005/8/layout/chevron1"/>
    <dgm:cxn modelId="{3E9FB98C-1814-4447-A3EE-A4588827B948}"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Lst>
  <dgm:cxnLst>
    <dgm:cxn modelId="{0EAB908E-8865-45EC-9861-1EA818342EF6}"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2" loCatId="" qsTypeId="urn:microsoft.com/office/officeart/2005/8/quickstyle/simple4" qsCatId="simple" csTypeId="urn:microsoft.com/office/officeart/2005/8/colors/accent1_2" csCatId="accent1" phldr="1"/>
      <dgm:spPr/>
      <dgm:t>
        <a:bodyPr/>
        <a:lstStyle/>
        <a:p>
          <a:endParaRPr lang="en-US"/>
        </a:p>
      </dgm:t>
    </dgm:pt>
    <dgm:pt modelId="{D5201F2F-ACED-154E-B931-41CDFF234D5B}" type="parTrans" cxnId="{06642566-D2FC-43CA-AA70-545344755F45}">
      <dgm:prSet/>
      <dgm:spPr/>
      <dgm:t>
        <a:bodyPr/>
        <a:lstStyle/>
        <a:p>
          <a:endParaRPr lang="en-US"/>
        </a:p>
      </dgm:t>
    </dgm:pt>
    <dgm:pt modelId="{0F84E062-F94A-7642-8BF3-51E6618A78AE}">
      <dgm:prSet phldrT="[Text]" custT="1"/>
      <dgm:spPr>
        <a:solidFill>
          <a:srgbClr val="00B0F0"/>
        </a:solidFill>
      </dgm:spPr>
      <dgm:t>
        <a:bodyPr/>
        <a:lstStyle/>
        <a:p>
          <a:r>
            <a:rPr lang="fr" sz="2800" b="0" i="0" strike="noStrike" cap="none" spc="0" baseline="0" dirty="0">
              <a:solidFill>
                <a:srgbClr val="000000"/>
              </a:solidFill>
              <a:effectLst/>
              <a:latin typeface="Calibri Light"/>
              <a:ea typeface="Calibri Light"/>
              <a:cs typeface="Calibri Light"/>
            </a:rPr>
            <a:t>Dérivée</a:t>
          </a:r>
        </a:p>
      </dgm:t>
    </dgm:pt>
    <dgm:pt modelId="{05D1661D-35EC-3946-9A19-2E3A17BEA9C4}" type="parTrans" cxnId="{BD7C9319-301B-47BC-8242-FDBDAB8BB262}">
      <dgm:prSet/>
      <dgm:spPr/>
      <dgm:t>
        <a:bodyPr/>
        <a:lstStyle/>
        <a:p>
          <a:endParaRPr lang="en-US"/>
        </a:p>
      </dgm:t>
    </dgm:pt>
    <dgm:pt modelId="{50353D9C-DD01-614A-A23B-5332625B9807}">
      <dgm:prSet phldrT="[Text]" custT="1"/>
      <dgm:spPr/>
      <dgm:t>
        <a:bodyPr/>
        <a:lstStyle/>
        <a:p>
          <a:endParaRPr lang="en-US" sz="1800">
            <a:solidFill>
              <a:schemeClr val="tx1"/>
            </a:solidFill>
          </a:endParaRPr>
        </a:p>
        <a:p>
          <a:endParaRPr lang="en-US" sz="1800">
            <a:solidFill>
              <a:schemeClr val="tx1"/>
            </a:solidFill>
          </a:endParaRPr>
        </a:p>
      </dgm:t>
    </dgm:pt>
    <dgm:pt modelId="{3426B428-6CAF-0440-806A-10B451D07770}" type="sibTrans" cxnId="{BD7C9319-301B-47BC-8242-FDBDAB8BB262}">
      <dgm:prSet/>
      <dgm:spPr/>
      <dgm:t>
        <a:bodyPr/>
        <a:lstStyle/>
        <a:p>
          <a:endParaRPr lang="en-US"/>
        </a:p>
      </dgm:t>
    </dgm:pt>
    <dgm:pt modelId="{D356D45F-659A-3C4B-8CD2-8B59B4856BDB}" type="sibTrans" cxnId="{06642566-D2FC-43CA-AA70-545344755F45}">
      <dgm:prSet/>
      <dgm:spPr/>
      <dgm:t>
        <a:bodyPr/>
        <a:lstStyle/>
        <a:p>
          <a:endParaRPr lang="en-US"/>
        </a:p>
      </dgm:t>
    </dgm:pt>
    <dgm:pt modelId="{2D5BBED7-DEED-C14E-AC7B-AF5DE15679FF}" type="parTrans" cxnId="{EFD3C1B5-B2FD-4870-9E66-5AE12AADBE42}">
      <dgm:prSet/>
      <dgm:spPr/>
      <dgm:t>
        <a:bodyPr/>
        <a:lstStyle/>
        <a:p>
          <a:endParaRPr lang="en-US"/>
        </a:p>
      </dgm:t>
    </dgm:pt>
    <dgm:pt modelId="{59DE8829-8537-C44F-9BAC-432D9DA0C3B1}">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Secondaire</a:t>
          </a:r>
        </a:p>
      </dgm:t>
    </dgm:pt>
    <dgm:pt modelId="{845F4CAE-9904-3243-B237-5A773B34FA31}" type="parTrans" cxnId="{3F2A8644-38EB-4716-8517-52AEF4B0CBC7}">
      <dgm:prSet/>
      <dgm:spPr/>
      <dgm:t>
        <a:bodyPr/>
        <a:lstStyle/>
        <a:p>
          <a:endParaRPr lang="en-US"/>
        </a:p>
      </dgm:t>
    </dgm:pt>
    <dgm:pt modelId="{8FAA250D-B767-5B43-94C7-2CF92D093BD3}">
      <dgm:prSet phldrT="[Text]" custT="1"/>
      <dgm:spPr/>
      <dgm:t>
        <a:bodyPr/>
        <a:lstStyle/>
        <a:p>
          <a:pPr marL="0" lvl="0" defTabSz="800100">
            <a:lnSpc>
              <a:spcPct val="90000"/>
            </a:lnSpc>
            <a:spcBef>
              <a:spcPct val="0"/>
            </a:spcBef>
            <a:spcAft>
              <a:spcPct val="35000"/>
            </a:spcAft>
            <a:buNone/>
          </a:pPr>
          <a:r>
            <a:rPr lang="fr" sz="1600" b="1" i="0" strike="noStrike" cap="none" spc="0" baseline="0" dirty="0">
              <a:solidFill>
                <a:srgbClr val="000000"/>
              </a:solidFill>
              <a:effectLst/>
              <a:latin typeface="Calibri Light"/>
              <a:ea typeface="Calibri Light"/>
              <a:cs typeface="Calibri Light"/>
            </a:rPr>
            <a:t> Sites conservés grâce à une utilisation ayant un très faible impact</a:t>
          </a:r>
        </a:p>
        <a:p>
          <a:pPr marL="0" lvl="0" defTabSz="800100">
            <a:lnSpc>
              <a:spcPct val="90000"/>
            </a:lnSpc>
            <a:spcBef>
              <a:spcPct val="0"/>
            </a:spcBef>
            <a:spcAft>
              <a:spcPct val="35000"/>
            </a:spcAft>
            <a:buNone/>
          </a:pPr>
          <a:r>
            <a:rPr lang="fr" sz="1600" b="0" i="0" strike="noStrike" cap="none" spc="0" baseline="0" dirty="0">
              <a:solidFill>
                <a:srgbClr val="000000"/>
              </a:solidFill>
              <a:effectLst/>
              <a:latin typeface="Calibri Light"/>
              <a:ea typeface="Calibri Light"/>
              <a:cs typeface="Calibri Light"/>
            </a:rPr>
            <a:t>- Aires conservées par les communautés</a:t>
          </a:r>
        </a:p>
        <a:p>
          <a:pPr marL="0" lvl="0" defTabSz="800100">
            <a:lnSpc>
              <a:spcPct val="90000"/>
            </a:lnSpc>
            <a:spcBef>
              <a:spcPct val="0"/>
            </a:spcBef>
            <a:spcAft>
              <a:spcPct val="35000"/>
            </a:spcAft>
            <a:buNone/>
          </a:pPr>
          <a:r>
            <a:rPr lang="fr" sz="1600" b="0" i="0" strike="noStrike" cap="none" spc="0" baseline="0" dirty="0">
              <a:solidFill>
                <a:srgbClr val="000000"/>
              </a:solidFill>
              <a:effectLst/>
              <a:latin typeface="Calibri Light"/>
              <a:ea typeface="Calibri Light"/>
              <a:cs typeface="Calibri Light"/>
            </a:rPr>
            <a:t>- Aires de protection de bassins versants</a:t>
          </a:r>
        </a:p>
        <a:p>
          <a:pPr marL="0" lvl="0" defTabSz="800100">
            <a:lnSpc>
              <a:spcPct val="90000"/>
            </a:lnSpc>
            <a:spcBef>
              <a:spcPct val="0"/>
            </a:spcBef>
            <a:spcAft>
              <a:spcPct val="35000"/>
            </a:spcAft>
            <a:buNone/>
          </a:pPr>
          <a:r>
            <a:rPr lang="fr" sz="1600" b="0" i="0" strike="noStrike" cap="none" spc="0" baseline="0" dirty="0">
              <a:solidFill>
                <a:srgbClr val="000000"/>
              </a:solidFill>
              <a:effectLst/>
              <a:latin typeface="Calibri Light"/>
              <a:ea typeface="Calibri Light"/>
              <a:cs typeface="Calibri Light"/>
            </a:rPr>
            <a:t>- Zones humides naturelles liées à des services écosystémiques </a:t>
          </a:r>
        </a:p>
        <a:p>
          <a:pPr marL="0" lvl="0" defTabSz="800100">
            <a:lnSpc>
              <a:spcPct val="90000"/>
            </a:lnSpc>
            <a:spcBef>
              <a:spcPct val="0"/>
            </a:spcBef>
            <a:spcAft>
              <a:spcPct val="35000"/>
            </a:spcAft>
            <a:buNone/>
          </a:pPr>
          <a:r>
            <a:rPr lang="fr" sz="1600" b="0" i="0" strike="noStrike" cap="none" spc="0" baseline="0" dirty="0">
              <a:solidFill>
                <a:srgbClr val="000000"/>
              </a:solidFill>
              <a:effectLst/>
              <a:latin typeface="Calibri Light"/>
              <a:ea typeface="Calibri Light"/>
              <a:cs typeface="Calibri Light"/>
            </a:rPr>
            <a:t>- Zones de fermeture de pêche à long terme</a:t>
          </a:r>
        </a:p>
        <a:p>
          <a:pPr marL="0" lvl="0" defTabSz="800100">
            <a:lnSpc>
              <a:spcPct val="90000"/>
            </a:lnSpc>
            <a:spcBef>
              <a:spcPct val="0"/>
            </a:spcBef>
            <a:spcAft>
              <a:spcPct val="35000"/>
            </a:spcAft>
            <a:buNone/>
          </a:pPr>
          <a:endParaRPr lang="en-GB" sz="1800" dirty="0">
            <a:solidFill>
              <a:schemeClr val="tx1"/>
            </a:solidFill>
          </a:endParaRPr>
        </a:p>
      </dgm:t>
    </dgm:pt>
    <dgm:pt modelId="{C6F00F74-F0D1-6F47-B71A-76D701F22251}" type="sibTrans" cxnId="{3F2A8644-38EB-4716-8517-52AEF4B0CBC7}">
      <dgm:prSet/>
      <dgm:spPr/>
      <dgm:t>
        <a:bodyPr/>
        <a:lstStyle/>
        <a:p>
          <a:endParaRPr lang="en-US"/>
        </a:p>
      </dgm:t>
    </dgm:pt>
    <dgm:pt modelId="{7F3B4C69-0DCD-3A4C-B1F3-E8B143BC4CB0}" type="sibTrans" cxnId="{EFD3C1B5-B2FD-4870-9E66-5AE12AADBE42}">
      <dgm:prSet/>
      <dgm:spPr/>
      <dgm:t>
        <a:bodyPr/>
        <a:lstStyle/>
        <a:p>
          <a:endParaRPr lang="en-US"/>
        </a:p>
      </dgm:t>
    </dgm:pt>
    <dgm:pt modelId="{E53FF638-A235-264E-A721-E80F4357BD41}" type="parTrans" cxnId="{3FB81286-A212-4918-A43C-79872F32237C}">
      <dgm:prSet/>
      <dgm:spPr/>
      <dgm:t>
        <a:bodyPr/>
        <a:lstStyle/>
        <a:p>
          <a:endParaRPr lang="en-US"/>
        </a:p>
      </dgm:t>
    </dgm:pt>
    <dgm:pt modelId="{EA9344A8-701F-5F43-9C86-71000C9EEAC4}">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Primaire</a:t>
          </a:r>
        </a:p>
      </dgm:t>
    </dgm:pt>
    <dgm:pt modelId="{F39C8D9B-2E8A-004A-89A3-F440A51916D7}" type="parTrans" cxnId="{BFE114DD-320B-4DF3-8F40-AE6CE7CDF581}">
      <dgm:prSet/>
      <dgm:spPr/>
      <dgm:t>
        <a:bodyPr/>
        <a:lstStyle/>
        <a:p>
          <a:endParaRPr lang="en-US"/>
        </a:p>
      </dgm:t>
    </dgm:pt>
    <dgm:pt modelId="{3D6132AE-728C-9B4B-A50A-CCB66229BC6D}">
      <dgm:prSet phldrT="[Text]" custT="1"/>
      <dgm:spPr/>
      <dgm:t>
        <a:bodyPr/>
        <a:lstStyle/>
        <a:p>
          <a:endParaRPr lang="en-GB" sz="1800">
            <a:solidFill>
              <a:schemeClr val="tx1"/>
            </a:solidFill>
          </a:endParaRPr>
        </a:p>
        <a:p>
          <a:endParaRPr lang="en-US" sz="1800">
            <a:solidFill>
              <a:schemeClr val="tx1"/>
            </a:solidFill>
          </a:endParaRPr>
        </a:p>
      </dgm:t>
    </dgm:pt>
    <dgm:pt modelId="{29A121CE-154A-144E-9494-5FC3AB79E3C0}" type="sibTrans" cxnId="{BFE114DD-320B-4DF3-8F40-AE6CE7CDF581}">
      <dgm:prSet/>
      <dgm:spPr/>
      <dgm:t>
        <a:bodyPr/>
        <a:lstStyle/>
        <a:p>
          <a:endParaRPr lang="en-US"/>
        </a:p>
      </dgm:t>
    </dgm:pt>
    <dgm:pt modelId="{ED899937-2553-774C-A6FB-F10CBFDAB96F}" type="sibTrans" cxnId="{3FB81286-A212-4918-A43C-79872F32237C}">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custLinFactNeighborX="-23" custLinFactNeighborY="-116"/>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custLinFactNeighborX="23" custLinFactNeighborY="-28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BD7C9319-301B-47BC-8242-FDBDAB8BB262}" srcId="{0F84E062-F94A-7642-8BF3-51E6618A78AE}" destId="{50353D9C-DD01-614A-A23B-5332625B9807}" srcOrd="0" destOrd="0" parTransId="{05D1661D-35EC-3946-9A19-2E3A17BEA9C4}" sibTransId="{3426B428-6CAF-0440-806A-10B451D07770}"/>
    <dgm:cxn modelId="{3FB81286-A212-4918-A43C-79872F32237C}" srcId="{891275A2-B176-F840-AA24-1B9312CB2C07}" destId="{EA9344A8-701F-5F43-9C86-71000C9EEAC4}" srcOrd="2" destOrd="0" parTransId="{E53FF638-A235-264E-A721-E80F4357BD41}" sibTransId="{ED899937-2553-774C-A6FB-F10CBFDAB96F}"/>
    <dgm:cxn modelId="{BCEFEE5D-63A8-46EA-A0A7-9DD743DC00ED}" type="presOf" srcId="{EA9344A8-701F-5F43-9C86-71000C9EEAC4}" destId="{FD7941C9-786B-E34D-A04C-97EF4ACE964F}" srcOrd="1" destOrd="0" presId="urn:microsoft.com/office/officeart/2005/8/layout/hProcess7#2"/>
    <dgm:cxn modelId="{21B691BD-9BF4-4E64-B524-DCAFBD564F98}" type="presOf" srcId="{3D6132AE-728C-9B4B-A50A-CCB66229BC6D}" destId="{40046445-2F50-9D47-AA5B-CF25784F2E19}" srcOrd="0" destOrd="0" presId="urn:microsoft.com/office/officeart/2005/8/layout/hProcess7#2"/>
    <dgm:cxn modelId="{B6A51B5A-6116-4797-AF76-07ADA764A4F9}" type="presOf" srcId="{0F84E062-F94A-7642-8BF3-51E6618A78AE}" destId="{9CB0423B-433F-C84C-B338-3C87A6B00672}" srcOrd="0" destOrd="0" presId="urn:microsoft.com/office/officeart/2005/8/layout/hProcess7#2"/>
    <dgm:cxn modelId="{660D09D3-C15B-4407-A625-FB9F135F4015}" type="presOf" srcId="{59DE8829-8537-C44F-9BAC-432D9DA0C3B1}" destId="{6DB13B55-C915-C049-A6EF-DB251D5B88E4}" srcOrd="1" destOrd="0" presId="urn:microsoft.com/office/officeart/2005/8/layout/hProcess7#2"/>
    <dgm:cxn modelId="{837464C9-E081-4F4A-B7FB-7287038AD551}" type="presOf" srcId="{891275A2-B176-F840-AA24-1B9312CB2C07}" destId="{E04D7FA1-A160-424A-A333-CFCCA8A0206C}" srcOrd="0" destOrd="0" presId="urn:microsoft.com/office/officeart/2005/8/layout/hProcess7#2"/>
    <dgm:cxn modelId="{3F2A8644-38EB-4716-8517-52AEF4B0CBC7}" srcId="{59DE8829-8537-C44F-9BAC-432D9DA0C3B1}" destId="{8FAA250D-B767-5B43-94C7-2CF92D093BD3}" srcOrd="0" destOrd="0" parTransId="{845F4CAE-9904-3243-B237-5A773B34FA31}" sibTransId="{C6F00F74-F0D1-6F47-B71A-76D701F22251}"/>
    <dgm:cxn modelId="{F5449E7E-6F73-4657-9CF0-79FC4BE81CB6}" type="presOf" srcId="{0F84E062-F94A-7642-8BF3-51E6618A78AE}" destId="{24525743-4E0F-0742-8F76-2769FF1122D1}" srcOrd="1" destOrd="0" presId="urn:microsoft.com/office/officeart/2005/8/layout/hProcess7#2"/>
    <dgm:cxn modelId="{EFD3C1B5-B2FD-4870-9E66-5AE12AADBE42}" srcId="{891275A2-B176-F840-AA24-1B9312CB2C07}" destId="{59DE8829-8537-C44F-9BAC-432D9DA0C3B1}" srcOrd="1" destOrd="0" parTransId="{2D5BBED7-DEED-C14E-AC7B-AF5DE15679FF}" sibTransId="{7F3B4C69-0DCD-3A4C-B1F3-E8B143BC4CB0}"/>
    <dgm:cxn modelId="{939A9304-9279-4E60-9833-A7672AA10322}" type="presOf" srcId="{59DE8829-8537-C44F-9BAC-432D9DA0C3B1}" destId="{C345E5E1-4C19-A641-9DD1-E0A940217B63}" srcOrd="0" destOrd="0" presId="urn:microsoft.com/office/officeart/2005/8/layout/hProcess7#2"/>
    <dgm:cxn modelId="{BFE114DD-320B-4DF3-8F40-AE6CE7CDF581}" srcId="{EA9344A8-701F-5F43-9C86-71000C9EEAC4}" destId="{3D6132AE-728C-9B4B-A50A-CCB66229BC6D}" srcOrd="0" destOrd="0" parTransId="{F39C8D9B-2E8A-004A-89A3-F440A51916D7}" sibTransId="{29A121CE-154A-144E-9494-5FC3AB79E3C0}"/>
    <dgm:cxn modelId="{09F0A989-97B0-45F3-94E3-AA5B4D6A9334}" type="presOf" srcId="{EA9344A8-701F-5F43-9C86-71000C9EEAC4}" destId="{5F518808-5016-3448-BEB2-B962AC301BA5}" srcOrd="0" destOrd="0" presId="urn:microsoft.com/office/officeart/2005/8/layout/hProcess7#2"/>
    <dgm:cxn modelId="{DCEB4CE3-E31F-4FF5-A8CD-D0D3255F2B9B}" type="presOf" srcId="{50353D9C-DD01-614A-A23B-5332625B9807}" destId="{3023BFD0-AD13-8944-9DBB-3F1CCBEAED5F}" srcOrd="0" destOrd="0" presId="urn:microsoft.com/office/officeart/2005/8/layout/hProcess7#2"/>
    <dgm:cxn modelId="{3FC08113-5728-45E8-B228-E8AE18AD7FC4}" type="presOf" srcId="{8FAA250D-B767-5B43-94C7-2CF92D093BD3}" destId="{274AC366-3E98-6845-BEF9-22901A60C16F}" srcOrd="0" destOrd="0" presId="urn:microsoft.com/office/officeart/2005/8/layout/hProcess7#2"/>
    <dgm:cxn modelId="{06642566-D2FC-43CA-AA70-545344755F45}" srcId="{891275A2-B176-F840-AA24-1B9312CB2C07}" destId="{0F84E062-F94A-7642-8BF3-51E6618A78AE}" srcOrd="0" destOrd="0" parTransId="{D5201F2F-ACED-154E-B931-41CDFF234D5B}" sibTransId="{D356D45F-659A-3C4B-8CD2-8B59B4856BDB}"/>
    <dgm:cxn modelId="{2FE5AC3A-3B06-4F2F-B411-2207A49CF8C5}" type="presParOf" srcId="{E04D7FA1-A160-424A-A333-CFCCA8A0206C}" destId="{D975760E-861E-0E46-99BC-D69C70485F8C}" srcOrd="0" destOrd="0" presId="urn:microsoft.com/office/officeart/2005/8/layout/hProcess7#2"/>
    <dgm:cxn modelId="{E02C1172-45F3-4187-9461-44F5C74CF94F}" type="presParOf" srcId="{D975760E-861E-0E46-99BC-D69C70485F8C}" destId="{9CB0423B-433F-C84C-B338-3C87A6B00672}" srcOrd="0" destOrd="0" presId="urn:microsoft.com/office/officeart/2005/8/layout/hProcess7#2"/>
    <dgm:cxn modelId="{E4D26739-1024-4B53-8189-41738F4DAF18}" type="presParOf" srcId="{D975760E-861E-0E46-99BC-D69C70485F8C}" destId="{24525743-4E0F-0742-8F76-2769FF1122D1}" srcOrd="1" destOrd="0" presId="urn:microsoft.com/office/officeart/2005/8/layout/hProcess7#2"/>
    <dgm:cxn modelId="{3A4354FF-7424-4842-B268-1C96B16DAE44}" type="presParOf" srcId="{D975760E-861E-0E46-99BC-D69C70485F8C}" destId="{3023BFD0-AD13-8944-9DBB-3F1CCBEAED5F}" srcOrd="2" destOrd="0" presId="urn:microsoft.com/office/officeart/2005/8/layout/hProcess7#2"/>
    <dgm:cxn modelId="{8F080808-091F-4D76-B90B-BDD61667060D}" type="presParOf" srcId="{E04D7FA1-A160-424A-A333-CFCCA8A0206C}" destId="{701E67AD-4E9D-3D4E-944C-CE4D5FA15F0C}" srcOrd="1" destOrd="0" presId="urn:microsoft.com/office/officeart/2005/8/layout/hProcess7#2"/>
    <dgm:cxn modelId="{97DAB5FD-8A2A-4E89-BCD0-AE049FF24B48}" type="presParOf" srcId="{E04D7FA1-A160-424A-A333-CFCCA8A0206C}" destId="{A8409F71-7B24-3241-A802-F2A41F67E2C9}" srcOrd="2" destOrd="0" presId="urn:microsoft.com/office/officeart/2005/8/layout/hProcess7#2"/>
    <dgm:cxn modelId="{5509F42D-0C4A-4548-8393-8B8AC62ADA68}" type="presParOf" srcId="{A8409F71-7B24-3241-A802-F2A41F67E2C9}" destId="{09E7A760-F606-CB45-AA49-A338FD9D8104}" srcOrd="0" destOrd="0" presId="urn:microsoft.com/office/officeart/2005/8/layout/hProcess7#2"/>
    <dgm:cxn modelId="{CF4751E7-42AF-449B-A63F-1C5453929073}" type="presParOf" srcId="{A8409F71-7B24-3241-A802-F2A41F67E2C9}" destId="{A6B1D534-E061-524F-8569-5DD5E69CC1ED}" srcOrd="1" destOrd="0" presId="urn:microsoft.com/office/officeart/2005/8/layout/hProcess7#2"/>
    <dgm:cxn modelId="{947160B6-8078-4351-9083-E8DFA520AA08}" type="presParOf" srcId="{A8409F71-7B24-3241-A802-F2A41F67E2C9}" destId="{6C0C0419-51B1-1643-BF1F-94615763CAC3}" srcOrd="2" destOrd="0" presId="urn:microsoft.com/office/officeart/2005/8/layout/hProcess7#2"/>
    <dgm:cxn modelId="{EA5A144F-D463-46C5-9D51-205AA30FE329}" type="presParOf" srcId="{E04D7FA1-A160-424A-A333-CFCCA8A0206C}" destId="{93D6EE5F-A48F-3944-9FB4-30E2FFBBFACF}" srcOrd="3" destOrd="0" presId="urn:microsoft.com/office/officeart/2005/8/layout/hProcess7#2"/>
    <dgm:cxn modelId="{BE0C43DA-C3B6-4EF3-A4E2-D603FD0371DA}" type="presParOf" srcId="{E04D7FA1-A160-424A-A333-CFCCA8A0206C}" destId="{61AE77BD-E70A-774E-AD58-ED9A5ECBDD08}" srcOrd="4" destOrd="0" presId="urn:microsoft.com/office/officeart/2005/8/layout/hProcess7#2"/>
    <dgm:cxn modelId="{ECF4A549-84B0-498A-B5FA-4CE39F852FC0}" type="presParOf" srcId="{61AE77BD-E70A-774E-AD58-ED9A5ECBDD08}" destId="{C345E5E1-4C19-A641-9DD1-E0A940217B63}" srcOrd="0" destOrd="0" presId="urn:microsoft.com/office/officeart/2005/8/layout/hProcess7#2"/>
    <dgm:cxn modelId="{B2A1A69B-46AB-4E02-A41A-F8F3356AEBE1}" type="presParOf" srcId="{61AE77BD-E70A-774E-AD58-ED9A5ECBDD08}" destId="{6DB13B55-C915-C049-A6EF-DB251D5B88E4}" srcOrd="1" destOrd="0" presId="urn:microsoft.com/office/officeart/2005/8/layout/hProcess7#2"/>
    <dgm:cxn modelId="{C3ECB807-7742-488B-B98C-F6E38E60DBF2}" type="presParOf" srcId="{61AE77BD-E70A-774E-AD58-ED9A5ECBDD08}" destId="{274AC366-3E98-6845-BEF9-22901A60C16F}" srcOrd="2" destOrd="0" presId="urn:microsoft.com/office/officeart/2005/8/layout/hProcess7#2"/>
    <dgm:cxn modelId="{4482E4C3-C8E3-4A15-9379-EE6368AA79F7}" type="presParOf" srcId="{E04D7FA1-A160-424A-A333-CFCCA8A0206C}" destId="{0A655756-005B-D849-B7B1-73112185C64A}" srcOrd="5" destOrd="0" presId="urn:microsoft.com/office/officeart/2005/8/layout/hProcess7#2"/>
    <dgm:cxn modelId="{386D7E19-C026-4E93-AE54-DE18CA2E7518}" type="presParOf" srcId="{E04D7FA1-A160-424A-A333-CFCCA8A0206C}" destId="{70763943-4362-F741-BC48-40C5F079ED79}" srcOrd="6" destOrd="0" presId="urn:microsoft.com/office/officeart/2005/8/layout/hProcess7#2"/>
    <dgm:cxn modelId="{2BEAC1EA-A871-4C84-805C-D11D71179893}" type="presParOf" srcId="{70763943-4362-F741-BC48-40C5F079ED79}" destId="{CC4877B3-C75C-9146-8A0E-3B989FE5CE8C}" srcOrd="0" destOrd="0" presId="urn:microsoft.com/office/officeart/2005/8/layout/hProcess7#2"/>
    <dgm:cxn modelId="{F6012953-7011-4AA1-BFF4-7B7D4BF7D1FA}" type="presParOf" srcId="{70763943-4362-F741-BC48-40C5F079ED79}" destId="{C4D4CB44-700C-0944-8F53-CFB9C97F8398}" srcOrd="1" destOrd="0" presId="urn:microsoft.com/office/officeart/2005/8/layout/hProcess7#2"/>
    <dgm:cxn modelId="{798142F5-98EE-4B19-B86E-803979CED99F}" type="presParOf" srcId="{70763943-4362-F741-BC48-40C5F079ED79}" destId="{9D39A4B3-328C-E64A-AE85-458BCFB21176}" srcOrd="2" destOrd="0" presId="urn:microsoft.com/office/officeart/2005/8/layout/hProcess7#2"/>
    <dgm:cxn modelId="{3F9214B9-1560-4787-A7FE-6532710F043B}" type="presParOf" srcId="{E04D7FA1-A160-424A-A333-CFCCA8A0206C}" destId="{7D3815DE-3DD3-284C-AC80-307C109B1749}" srcOrd="7" destOrd="0" presId="urn:microsoft.com/office/officeart/2005/8/layout/hProcess7#2"/>
    <dgm:cxn modelId="{ABA042CF-00E5-4644-B067-12A214B6393C}" type="presParOf" srcId="{E04D7FA1-A160-424A-A333-CFCCA8A0206C}" destId="{AC693819-118C-5242-8B0D-B037423CAE57}" srcOrd="8" destOrd="0" presId="urn:microsoft.com/office/officeart/2005/8/layout/hProcess7#2"/>
    <dgm:cxn modelId="{1AC90D43-FC35-4261-AF4C-A2A1EDDCD2AF}" type="presParOf" srcId="{AC693819-118C-5242-8B0D-B037423CAE57}" destId="{5F518808-5016-3448-BEB2-B962AC301BA5}" srcOrd="0" destOrd="0" presId="urn:microsoft.com/office/officeart/2005/8/layout/hProcess7#2"/>
    <dgm:cxn modelId="{6EFBDA54-7826-4450-98E2-2B3782569D6A}" type="presParOf" srcId="{AC693819-118C-5242-8B0D-B037423CAE57}" destId="{FD7941C9-786B-E34D-A04C-97EF4ACE964F}" srcOrd="1" destOrd="0" presId="urn:microsoft.com/office/officeart/2005/8/layout/hProcess7#2"/>
    <dgm:cxn modelId="{C0527DEB-3930-4413-9FDF-25694FE57846}" type="presParOf" srcId="{AC693819-118C-5242-8B0D-B037423CAE57}" destId="{40046445-2F50-9D47-AA5B-CF25784F2E19}" srcOrd="2" destOrd="0" presId="urn:microsoft.com/office/officeart/2005/8/layout/hProcess7#2"/>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0B12D9AB-6EFE-DE4F-99CF-7F11B25F1F18}" type="parTrans" cxnId="{83287F17-0C99-4724-BE28-3F50FC7E2624}">
      <dgm:prSet/>
      <dgm:spPr/>
      <dgm:t>
        <a:bodyPr/>
        <a:lstStyle/>
        <a:p>
          <a:endParaRPr lang="en-US"/>
        </a:p>
      </dgm:t>
    </dgm:pt>
    <dgm:pt modelId="{BA627076-ABD8-FA41-891D-3EDAE4716FDC}">
      <dgm:prSet phldrT="[Text]" custT="1"/>
      <dgm:spPr>
        <a:solidFill>
          <a:schemeClr val="bg1">
            <a:lumMod val="65000"/>
            <a:alpha val="90000"/>
          </a:schemeClr>
        </a:solidFill>
      </dgm:spPr>
      <dgm:t>
        <a:bodyPr/>
        <a:lstStyle/>
        <a:p>
          <a:r>
            <a:rPr lang="fr" sz="2000" b="0" i="0" strike="noStrike" cap="none" spc="0" baseline="0" dirty="0">
              <a:solidFill>
                <a:srgbClr val="FFFFFF"/>
              </a:solidFill>
              <a:effectLst/>
              <a:latin typeface="Calibri"/>
              <a:ea typeface="Calibri"/>
              <a:cs typeface="Calibri"/>
            </a:rPr>
            <a:t>Moins d'intentions de conservation de la biodiversité</a:t>
          </a:r>
        </a:p>
      </dgm:t>
    </dgm:pt>
    <dgm:pt modelId="{08EF1CC8-0B67-274F-8AE1-E56EBBBA515C}" type="sibTrans" cxnId="{83287F17-0C99-4724-BE28-3F50FC7E2624}">
      <dgm:prSet/>
      <dgm:spPr/>
      <dgm:t>
        <a:bodyPr/>
        <a:lstStyle/>
        <a:p>
          <a:endParaRPr lang="en-US"/>
        </a:p>
      </dgm:t>
    </dgm:pt>
    <dgm:pt modelId="{FAD98F46-2088-9C41-893D-8B737D415D74}" type="parTrans" cxnId="{EDCEC814-3A68-4394-9441-46C9D9A972FB}">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fr" sz="2000" b="0" i="0" strike="noStrike" cap="none" spc="0" baseline="0" dirty="0">
              <a:solidFill>
                <a:srgbClr val="FFFFFF"/>
              </a:solidFill>
              <a:effectLst/>
              <a:latin typeface="Calibri"/>
              <a:ea typeface="Calibri"/>
              <a:cs typeface="Calibri"/>
            </a:rPr>
            <a:t>Plus d'intentions de conservation de la biodiversité </a:t>
          </a:r>
        </a:p>
      </dgm:t>
    </dgm:pt>
    <dgm:pt modelId="{D994DF1F-0FAB-2B49-9FFE-E8E95778CE5C}" type="sibTrans" cxnId="{EDCEC814-3A68-4394-9441-46C9D9A972F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83287F17-0C99-4724-BE28-3F50FC7E2624}" srcId="{0F81D814-171C-E54E-A77E-2CD3390250C5}" destId="{BA627076-ABD8-FA41-891D-3EDAE4716FDC}" srcOrd="0" destOrd="0" parTransId="{0B12D9AB-6EFE-DE4F-99CF-7F11B25F1F18}" sibTransId="{08EF1CC8-0B67-274F-8AE1-E56EBBBA515C}"/>
    <dgm:cxn modelId="{9CF89ADA-9DEB-490B-B821-D0E31227DA82}" type="presOf" srcId="{9041C967-F73D-4246-8E0B-8D8E5B6EF7BD}" destId="{2A80C5F2-5C0C-CC4F-BC56-9981C95ACD25}" srcOrd="0" destOrd="0" presId="urn:microsoft.com/office/officeart/2005/8/layout/chevron1"/>
    <dgm:cxn modelId="{910A8195-472F-4C44-B72A-10F3AD6461FD}" type="presOf" srcId="{BA627076-ABD8-FA41-891D-3EDAE4716FDC}" destId="{F109BE83-EA72-1E49-B66D-3C7BE351A14A}" srcOrd="0" destOrd="0" presId="urn:microsoft.com/office/officeart/2005/8/layout/chevron1"/>
    <dgm:cxn modelId="{7AE7B7EB-0292-4889-9010-B4B5198C4792}" type="presOf" srcId="{0F81D814-171C-E54E-A77E-2CD3390250C5}" destId="{BF74AFB8-8264-2042-86BB-745817ED16C3}" srcOrd="0" destOrd="0" presId="urn:microsoft.com/office/officeart/2005/8/layout/chevron1"/>
    <dgm:cxn modelId="{EDCEC814-3A68-4394-9441-46C9D9A972FB}" srcId="{0F81D814-171C-E54E-A77E-2CD3390250C5}" destId="{9041C967-F73D-4246-8E0B-8D8E5B6EF7BD}" srcOrd="1" destOrd="0" parTransId="{FAD98F46-2088-9C41-893D-8B737D415D74}" sibTransId="{D994DF1F-0FAB-2B49-9FFE-E8E95778CE5C}"/>
    <dgm:cxn modelId="{6B13EE22-6BC6-48BD-BBAC-CB165B7491B6}" type="presParOf" srcId="{BF74AFB8-8264-2042-86BB-745817ED16C3}" destId="{F109BE83-EA72-1E49-B66D-3C7BE351A14A}" srcOrd="0" destOrd="0" presId="urn:microsoft.com/office/officeart/2005/8/layout/chevron1"/>
    <dgm:cxn modelId="{34EACE68-63DB-4E1A-B251-A22136B088C1}" type="presParOf" srcId="{BF74AFB8-8264-2042-86BB-745817ED16C3}" destId="{D797EA54-023E-A342-AB08-CEE5C9C402D9}" srcOrd="1" destOrd="0" presId="urn:microsoft.com/office/officeart/2005/8/layout/chevron1"/>
    <dgm:cxn modelId="{852E1268-18A0-4467-ACCE-FD863DA09BD1}"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Lst>
  <dgm:cxnLst>
    <dgm:cxn modelId="{D2F13AD0-E814-4896-B4C0-A5148EB2C212}"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3" loCatId="" qsTypeId="urn:microsoft.com/office/officeart/2005/8/quickstyle/simple4" qsCatId="simple" csTypeId="urn:microsoft.com/office/officeart/2005/8/colors/accent1_2" csCatId="accent1" phldr="1"/>
      <dgm:spPr/>
      <dgm:t>
        <a:bodyPr/>
        <a:lstStyle/>
        <a:p>
          <a:endParaRPr lang="en-US"/>
        </a:p>
      </dgm:t>
    </dgm:pt>
    <dgm:pt modelId="{D5201F2F-ACED-154E-B931-41CDFF234D5B}" type="parTrans" cxnId="{733B644F-3C41-4C8E-97E7-321380710A69}">
      <dgm:prSet/>
      <dgm:spPr/>
      <dgm:t>
        <a:bodyPr/>
        <a:lstStyle/>
        <a:p>
          <a:endParaRPr lang="en-US"/>
        </a:p>
      </dgm:t>
    </dgm:pt>
    <dgm:pt modelId="{0F84E062-F94A-7642-8BF3-51E6618A78AE}">
      <dgm:prSet phldrT="[Text]" custT="1"/>
      <dgm:spPr>
        <a:solidFill>
          <a:srgbClr val="00B0F0"/>
        </a:solidFill>
      </dgm:spPr>
      <dgm:t>
        <a:bodyPr/>
        <a:lstStyle/>
        <a:p>
          <a:r>
            <a:rPr lang="fr" sz="2800" b="0" i="0" strike="noStrike" cap="none" spc="0" baseline="0" dirty="0">
              <a:solidFill>
                <a:srgbClr val="000000"/>
              </a:solidFill>
              <a:effectLst/>
              <a:latin typeface="Calibri Light"/>
              <a:ea typeface="Calibri Light"/>
              <a:cs typeface="Calibri Light"/>
            </a:rPr>
            <a:t>Dérivée</a:t>
          </a:r>
        </a:p>
      </dgm:t>
    </dgm:pt>
    <dgm:pt modelId="{05D1661D-35EC-3946-9A19-2E3A17BEA9C4}" type="parTrans" cxnId="{1B148989-22C8-4933-A0C5-E564C06090F8}">
      <dgm:prSet/>
      <dgm:spPr/>
      <dgm:t>
        <a:bodyPr/>
        <a:lstStyle/>
        <a:p>
          <a:endParaRPr lang="en-US"/>
        </a:p>
      </dgm:t>
    </dgm:pt>
    <dgm:pt modelId="{50353D9C-DD01-614A-A23B-5332625B9807}">
      <dgm:prSet phldrT="[Text]" custT="1"/>
      <dgm:spPr/>
      <dgm:t>
        <a:bodyPr/>
        <a:lstStyle/>
        <a:p>
          <a:endParaRPr lang="en-US" sz="1800">
            <a:solidFill>
              <a:schemeClr val="tx1"/>
            </a:solidFill>
          </a:endParaRPr>
        </a:p>
        <a:p>
          <a:endParaRPr lang="en-US" sz="1800">
            <a:solidFill>
              <a:schemeClr val="tx1"/>
            </a:solidFill>
          </a:endParaRPr>
        </a:p>
      </dgm:t>
    </dgm:pt>
    <dgm:pt modelId="{3426B428-6CAF-0440-806A-10B451D07770}" type="sibTrans" cxnId="{1B148989-22C8-4933-A0C5-E564C06090F8}">
      <dgm:prSet/>
      <dgm:spPr/>
      <dgm:t>
        <a:bodyPr/>
        <a:lstStyle/>
        <a:p>
          <a:endParaRPr lang="en-US"/>
        </a:p>
      </dgm:t>
    </dgm:pt>
    <dgm:pt modelId="{D356D45F-659A-3C4B-8CD2-8B59B4856BDB}" type="sibTrans" cxnId="{733B644F-3C41-4C8E-97E7-321380710A69}">
      <dgm:prSet/>
      <dgm:spPr/>
      <dgm:t>
        <a:bodyPr/>
        <a:lstStyle/>
        <a:p>
          <a:endParaRPr lang="en-US"/>
        </a:p>
      </dgm:t>
    </dgm:pt>
    <dgm:pt modelId="{2D5BBED7-DEED-C14E-AC7B-AF5DE15679FF}" type="parTrans" cxnId="{F8A001FD-4874-402E-BE73-0D6F9E5A3739}">
      <dgm:prSet/>
      <dgm:spPr/>
      <dgm:t>
        <a:bodyPr/>
        <a:lstStyle/>
        <a:p>
          <a:endParaRPr lang="en-US"/>
        </a:p>
      </dgm:t>
    </dgm:pt>
    <dgm:pt modelId="{59DE8829-8537-C44F-9BAC-432D9DA0C3B1}">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Secondaire</a:t>
          </a:r>
        </a:p>
      </dgm:t>
    </dgm:pt>
    <dgm:pt modelId="{845F4CAE-9904-3243-B237-5A773B34FA31}" type="parTrans" cxnId="{6D8FFCFF-D294-44AD-B463-9B6DBD566D47}">
      <dgm:prSet/>
      <dgm:spPr/>
      <dgm:t>
        <a:bodyPr/>
        <a:lstStyle/>
        <a:p>
          <a:endParaRPr lang="en-US"/>
        </a:p>
      </dgm:t>
    </dgm:pt>
    <dgm:pt modelId="{8FAA250D-B767-5B43-94C7-2CF92D093BD3}">
      <dgm:prSet phldrT="[Text]" custT="1"/>
      <dgm:spPr/>
      <dgm:t>
        <a:bodyPr/>
        <a:lstStyle/>
        <a:p>
          <a:endParaRPr lang="en-GB" sz="1800">
            <a:solidFill>
              <a:schemeClr val="tx1"/>
            </a:solidFill>
          </a:endParaRPr>
        </a:p>
        <a:p>
          <a:endParaRPr lang="en-GB" sz="1800">
            <a:solidFill>
              <a:schemeClr val="tx1"/>
            </a:solidFill>
          </a:endParaRPr>
        </a:p>
      </dgm:t>
    </dgm:pt>
    <dgm:pt modelId="{C6F00F74-F0D1-6F47-B71A-76D701F22251}" type="sibTrans" cxnId="{6D8FFCFF-D294-44AD-B463-9B6DBD566D47}">
      <dgm:prSet/>
      <dgm:spPr/>
      <dgm:t>
        <a:bodyPr/>
        <a:lstStyle/>
        <a:p>
          <a:endParaRPr lang="en-US"/>
        </a:p>
      </dgm:t>
    </dgm:pt>
    <dgm:pt modelId="{7F3B4C69-0DCD-3A4C-B1F3-E8B143BC4CB0}" type="sibTrans" cxnId="{F8A001FD-4874-402E-BE73-0D6F9E5A3739}">
      <dgm:prSet/>
      <dgm:spPr/>
      <dgm:t>
        <a:bodyPr/>
        <a:lstStyle/>
        <a:p>
          <a:endParaRPr lang="en-US"/>
        </a:p>
      </dgm:t>
    </dgm:pt>
    <dgm:pt modelId="{E53FF638-A235-264E-A721-E80F4357BD41}" type="parTrans" cxnId="{EEE5E886-6C15-4D08-A5F9-8EBF1C507540}">
      <dgm:prSet/>
      <dgm:spPr/>
      <dgm:t>
        <a:bodyPr/>
        <a:lstStyle/>
        <a:p>
          <a:endParaRPr lang="en-US"/>
        </a:p>
      </dgm:t>
    </dgm:pt>
    <dgm:pt modelId="{EA9344A8-701F-5F43-9C86-71000C9EEAC4}">
      <dgm:prSet phldrT="[Text]" custT="1"/>
      <dgm:spPr>
        <a:solidFill>
          <a:srgbClr val="00B0F0"/>
        </a:solidFill>
      </dgm:spPr>
      <dgm:t>
        <a:bodyPr/>
        <a:lstStyle/>
        <a:p>
          <a:r>
            <a:rPr lang="fr" sz="2800" b="0" i="0" strike="noStrike" cap="none" spc="0" baseline="0">
              <a:solidFill>
                <a:srgbClr val="000000"/>
              </a:solidFill>
              <a:effectLst/>
              <a:latin typeface="Calibri Light"/>
              <a:ea typeface="Calibri Light"/>
              <a:cs typeface="Calibri Light"/>
            </a:rPr>
            <a:t>Primaire</a:t>
          </a:r>
        </a:p>
      </dgm:t>
    </dgm:pt>
    <dgm:pt modelId="{F39C8D9B-2E8A-004A-89A3-F440A51916D7}" type="parTrans" cxnId="{098F0948-7430-4CCA-8099-50C596884946}">
      <dgm:prSet/>
      <dgm:spPr/>
      <dgm:t>
        <a:bodyPr/>
        <a:lstStyle/>
        <a:p>
          <a:endParaRPr lang="en-US"/>
        </a:p>
      </dgm:t>
    </dgm:pt>
    <dgm:pt modelId="{3D6132AE-728C-9B4B-A50A-CCB66229BC6D}">
      <dgm:prSet phldrT="[Text]" custT="1"/>
      <dgm:spPr/>
      <dgm:t>
        <a:bodyPr/>
        <a:lstStyle/>
        <a:p>
          <a:r>
            <a:rPr lang="fr" sz="1600" b="1" i="0" strike="noStrike" cap="none" spc="0" baseline="0" dirty="0">
              <a:solidFill>
                <a:srgbClr val="000000"/>
              </a:solidFill>
              <a:effectLst/>
              <a:latin typeface="Calibri Light"/>
              <a:ea typeface="Calibri Light"/>
              <a:cs typeface="Calibri Light"/>
            </a:rPr>
            <a:t>Situations uniques : les sites pour lesquels la conservation est un objectif premier</a:t>
          </a:r>
          <a:r>
            <a:rPr lang="fr" sz="1600" b="0" i="0" strike="noStrike" cap="none" spc="0" baseline="0" dirty="0">
              <a:solidFill>
                <a:srgbClr val="000000"/>
              </a:solidFill>
              <a:effectLst/>
              <a:latin typeface="Calibri Light"/>
              <a:ea typeface="Calibri Light"/>
              <a:cs typeface="Calibri Light"/>
            </a:rPr>
            <a:t>...</a:t>
          </a:r>
          <a:endParaRPr lang="is-IS" sz="1600" dirty="0">
            <a:solidFill>
              <a:schemeClr val="tx1"/>
            </a:solidFill>
            <a:latin typeface="+mj-lt"/>
          </a:endParaRPr>
        </a:p>
        <a:p>
          <a:r>
            <a:rPr lang="fr" sz="1600" b="0" i="0" strike="noStrike" cap="none" spc="0" baseline="0" dirty="0">
              <a:solidFill>
                <a:srgbClr val="000000"/>
              </a:solidFill>
              <a:effectLst/>
              <a:latin typeface="Calibri Light"/>
              <a:ea typeface="Calibri Light"/>
              <a:cs typeface="Calibri Light"/>
            </a:rPr>
            <a:t>... là où l'autorité de gouvernance : </a:t>
          </a:r>
        </a:p>
        <a:p>
          <a:r>
            <a:rPr lang="fr" sz="1600" b="0" i="0" strike="noStrike" cap="none" spc="0" baseline="0" dirty="0">
              <a:solidFill>
                <a:srgbClr val="000000"/>
              </a:solidFill>
              <a:effectLst/>
              <a:latin typeface="Calibri Light"/>
              <a:ea typeface="Calibri Light"/>
              <a:cs typeface="Calibri Light"/>
            </a:rPr>
            <a:t>- n'est pas en mesure d'assurer la reconnaissance comme aire protégée ou </a:t>
          </a:r>
        </a:p>
        <a:p>
          <a:r>
            <a:rPr lang="fr" sz="1600" b="0" i="0" strike="noStrike" cap="none" spc="0" baseline="0" dirty="0">
              <a:solidFill>
                <a:srgbClr val="000000"/>
              </a:solidFill>
              <a:effectLst/>
              <a:latin typeface="Calibri Light"/>
              <a:ea typeface="Calibri Light"/>
              <a:cs typeface="Calibri Light"/>
            </a:rPr>
            <a:t>- préfère ne pas être reconnue comme aire protégée</a:t>
          </a:r>
        </a:p>
      </dgm:t>
    </dgm:pt>
    <dgm:pt modelId="{29A121CE-154A-144E-9494-5FC3AB79E3C0}" type="sibTrans" cxnId="{098F0948-7430-4CCA-8099-50C596884946}">
      <dgm:prSet/>
      <dgm:spPr/>
      <dgm:t>
        <a:bodyPr/>
        <a:lstStyle/>
        <a:p>
          <a:endParaRPr lang="en-US"/>
        </a:p>
      </dgm:t>
    </dgm:pt>
    <dgm:pt modelId="{ED899937-2553-774C-A6FB-F10CBFDAB96F}" type="sibTrans" cxnId="{EEE5E886-6C15-4D08-A5F9-8EBF1C507540}">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t>
        <a:bodyPr/>
        <a:lstStyle/>
        <a:p>
          <a:endParaRPr lang="de-DE"/>
        </a:p>
      </dgm:t>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dgm:spPr/>
      <dgm:t>
        <a:bodyPr/>
        <a:lstStyle/>
        <a:p>
          <a:endParaRPr lang="de-DE"/>
        </a:p>
      </dgm:t>
    </dgm:pt>
    <dgm:pt modelId="{24525743-4E0F-0742-8F76-2769FF1122D1}" type="pres">
      <dgm:prSet presAssocID="{0F84E062-F94A-7642-8BF3-51E6618A78AE}" presName="parentNode" presStyleLbl="node1" presStyleIdx="0" presStyleCnt="3">
        <dgm:presLayoutVars>
          <dgm:chMax val="0"/>
          <dgm:bulletEnabled val="1"/>
        </dgm:presLayoutVars>
      </dgm:prSet>
      <dgm:spPr/>
      <dgm:t>
        <a:bodyPr/>
        <a:lstStyle/>
        <a:p>
          <a:endParaRPr lang="de-DE"/>
        </a:p>
      </dgm:t>
    </dgm:pt>
    <dgm:pt modelId="{3023BFD0-AD13-8944-9DBB-3F1CCBEAED5F}" type="pres">
      <dgm:prSet presAssocID="{0F84E062-F94A-7642-8BF3-51E6618A78AE}" presName="childNode" presStyleLbl="node1" presStyleIdx="0" presStyleCnt="3">
        <dgm:presLayoutVars>
          <dgm:bulletEnabled val="1"/>
        </dgm:presLayoutVars>
      </dgm:prSet>
      <dgm:spPr/>
      <dgm:t>
        <a:bodyPr/>
        <a:lstStyle/>
        <a:p>
          <a:endParaRPr lang="de-DE"/>
        </a:p>
      </dgm:t>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t>
        <a:bodyPr/>
        <a:lstStyle/>
        <a:p>
          <a:endParaRPr lang="de-DE"/>
        </a:p>
      </dgm:t>
    </dgm:pt>
    <dgm:pt modelId="{6DB13B55-C915-C049-A6EF-DB251D5B88E4}" type="pres">
      <dgm:prSet presAssocID="{59DE8829-8537-C44F-9BAC-432D9DA0C3B1}" presName="parentNode" presStyleLbl="node1" presStyleIdx="1" presStyleCnt="3">
        <dgm:presLayoutVars>
          <dgm:chMax val="0"/>
          <dgm:bulletEnabled val="1"/>
        </dgm:presLayoutVars>
      </dgm:prSet>
      <dgm:spPr/>
      <dgm:t>
        <a:bodyPr/>
        <a:lstStyle/>
        <a:p>
          <a:endParaRPr lang="de-DE"/>
        </a:p>
      </dgm:t>
    </dgm:pt>
    <dgm:pt modelId="{274AC366-3E98-6845-BEF9-22901A60C16F}" type="pres">
      <dgm:prSet presAssocID="{59DE8829-8537-C44F-9BAC-432D9DA0C3B1}" presName="childNode" presStyleLbl="node1" presStyleIdx="1" presStyleCnt="3">
        <dgm:presLayoutVars>
          <dgm:bulletEnabled val="1"/>
        </dgm:presLayoutVars>
      </dgm:prSet>
      <dgm:spPr/>
      <dgm:t>
        <a:bodyPr/>
        <a:lstStyle/>
        <a:p>
          <a:endParaRPr lang="de-DE"/>
        </a:p>
      </dgm:t>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t>
        <a:bodyPr/>
        <a:lstStyle/>
        <a:p>
          <a:endParaRPr lang="de-DE"/>
        </a:p>
      </dgm:t>
    </dgm:pt>
    <dgm:pt modelId="{FD7941C9-786B-E34D-A04C-97EF4ACE964F}" type="pres">
      <dgm:prSet presAssocID="{EA9344A8-701F-5F43-9C86-71000C9EEAC4}" presName="parentNode" presStyleLbl="node1" presStyleIdx="2" presStyleCnt="3">
        <dgm:presLayoutVars>
          <dgm:chMax val="0"/>
          <dgm:bulletEnabled val="1"/>
        </dgm:presLayoutVars>
      </dgm:prSet>
      <dgm:spPr/>
      <dgm:t>
        <a:bodyPr/>
        <a:lstStyle/>
        <a:p>
          <a:endParaRPr lang="de-DE"/>
        </a:p>
      </dgm:t>
    </dgm:pt>
    <dgm:pt modelId="{40046445-2F50-9D47-AA5B-CF25784F2E19}" type="pres">
      <dgm:prSet presAssocID="{EA9344A8-701F-5F43-9C86-71000C9EEAC4}" presName="childNode" presStyleLbl="node1" presStyleIdx="2" presStyleCnt="3">
        <dgm:presLayoutVars>
          <dgm:bulletEnabled val="1"/>
        </dgm:presLayoutVars>
      </dgm:prSet>
      <dgm:spPr/>
      <dgm:t>
        <a:bodyPr/>
        <a:lstStyle/>
        <a:p>
          <a:endParaRPr lang="de-DE"/>
        </a:p>
      </dgm:t>
    </dgm:pt>
  </dgm:ptLst>
  <dgm:cxnLst>
    <dgm:cxn modelId="{44821C81-6BAA-4C9B-899C-ECCFB4684C0E}" type="presOf" srcId="{59DE8829-8537-C44F-9BAC-432D9DA0C3B1}" destId="{C345E5E1-4C19-A641-9DD1-E0A940217B63}" srcOrd="0" destOrd="0" presId="urn:microsoft.com/office/officeart/2005/8/layout/hProcess7#3"/>
    <dgm:cxn modelId="{60F8F35F-7359-4134-A5A3-1131D97FDC40}" type="presOf" srcId="{3D6132AE-728C-9B4B-A50A-CCB66229BC6D}" destId="{40046445-2F50-9D47-AA5B-CF25784F2E19}" srcOrd="0" destOrd="0" presId="urn:microsoft.com/office/officeart/2005/8/layout/hProcess7#3"/>
    <dgm:cxn modelId="{6D8FFCFF-D294-44AD-B463-9B6DBD566D47}" srcId="{59DE8829-8537-C44F-9BAC-432D9DA0C3B1}" destId="{8FAA250D-B767-5B43-94C7-2CF92D093BD3}" srcOrd="0" destOrd="0" parTransId="{845F4CAE-9904-3243-B237-5A773B34FA31}" sibTransId="{C6F00F74-F0D1-6F47-B71A-76D701F22251}"/>
    <dgm:cxn modelId="{0F8E6A5A-6CA9-4EBC-A2C5-60C2B9907CD9}" type="presOf" srcId="{891275A2-B176-F840-AA24-1B9312CB2C07}" destId="{E04D7FA1-A160-424A-A333-CFCCA8A0206C}" srcOrd="0" destOrd="0" presId="urn:microsoft.com/office/officeart/2005/8/layout/hProcess7#3"/>
    <dgm:cxn modelId="{EEE5E886-6C15-4D08-A5F9-8EBF1C507540}" srcId="{891275A2-B176-F840-AA24-1B9312CB2C07}" destId="{EA9344A8-701F-5F43-9C86-71000C9EEAC4}" srcOrd="2" destOrd="0" parTransId="{E53FF638-A235-264E-A721-E80F4357BD41}" sibTransId="{ED899937-2553-774C-A6FB-F10CBFDAB96F}"/>
    <dgm:cxn modelId="{1B148989-22C8-4933-A0C5-E564C06090F8}" srcId="{0F84E062-F94A-7642-8BF3-51E6618A78AE}" destId="{50353D9C-DD01-614A-A23B-5332625B9807}" srcOrd="0" destOrd="0" parTransId="{05D1661D-35EC-3946-9A19-2E3A17BEA9C4}" sibTransId="{3426B428-6CAF-0440-806A-10B451D07770}"/>
    <dgm:cxn modelId="{098F0948-7430-4CCA-8099-50C596884946}" srcId="{EA9344A8-701F-5F43-9C86-71000C9EEAC4}" destId="{3D6132AE-728C-9B4B-A50A-CCB66229BC6D}" srcOrd="0" destOrd="0" parTransId="{F39C8D9B-2E8A-004A-89A3-F440A51916D7}" sibTransId="{29A121CE-154A-144E-9494-5FC3AB79E3C0}"/>
    <dgm:cxn modelId="{D807812D-67FD-485B-8CF3-DE77AA42D542}" type="presOf" srcId="{0F84E062-F94A-7642-8BF3-51E6618A78AE}" destId="{24525743-4E0F-0742-8F76-2769FF1122D1}" srcOrd="1" destOrd="0" presId="urn:microsoft.com/office/officeart/2005/8/layout/hProcess7#3"/>
    <dgm:cxn modelId="{5674FA5C-50FF-4B33-8250-9C958FEF6117}" type="presOf" srcId="{50353D9C-DD01-614A-A23B-5332625B9807}" destId="{3023BFD0-AD13-8944-9DBB-3F1CCBEAED5F}" srcOrd="0" destOrd="0" presId="urn:microsoft.com/office/officeart/2005/8/layout/hProcess7#3"/>
    <dgm:cxn modelId="{D68D7947-6D6C-4148-9CC9-51E026F1964F}" type="presOf" srcId="{0F84E062-F94A-7642-8BF3-51E6618A78AE}" destId="{9CB0423B-433F-C84C-B338-3C87A6B00672}" srcOrd="0" destOrd="0" presId="urn:microsoft.com/office/officeart/2005/8/layout/hProcess7#3"/>
    <dgm:cxn modelId="{A8101B26-81DD-47CD-97B1-283E8F7B7CD0}" type="presOf" srcId="{59DE8829-8537-C44F-9BAC-432D9DA0C3B1}" destId="{6DB13B55-C915-C049-A6EF-DB251D5B88E4}" srcOrd="1" destOrd="0" presId="urn:microsoft.com/office/officeart/2005/8/layout/hProcess7#3"/>
    <dgm:cxn modelId="{98FB091A-4B89-4011-9CC5-9C3BAEE0C555}" type="presOf" srcId="{EA9344A8-701F-5F43-9C86-71000C9EEAC4}" destId="{5F518808-5016-3448-BEB2-B962AC301BA5}" srcOrd="0" destOrd="0" presId="urn:microsoft.com/office/officeart/2005/8/layout/hProcess7#3"/>
    <dgm:cxn modelId="{7391ADEA-ACAF-4217-B177-C8A2099A2FBB}" type="presOf" srcId="{8FAA250D-B767-5B43-94C7-2CF92D093BD3}" destId="{274AC366-3E98-6845-BEF9-22901A60C16F}" srcOrd="0" destOrd="0" presId="urn:microsoft.com/office/officeart/2005/8/layout/hProcess7#3"/>
    <dgm:cxn modelId="{733B644F-3C41-4C8E-97E7-321380710A69}" srcId="{891275A2-B176-F840-AA24-1B9312CB2C07}" destId="{0F84E062-F94A-7642-8BF3-51E6618A78AE}" srcOrd="0" destOrd="0" parTransId="{D5201F2F-ACED-154E-B931-41CDFF234D5B}" sibTransId="{D356D45F-659A-3C4B-8CD2-8B59B4856BDB}"/>
    <dgm:cxn modelId="{8596E356-4DDE-4C8C-94D9-E7D836601B77}" type="presOf" srcId="{EA9344A8-701F-5F43-9C86-71000C9EEAC4}" destId="{FD7941C9-786B-E34D-A04C-97EF4ACE964F}" srcOrd="1" destOrd="0" presId="urn:microsoft.com/office/officeart/2005/8/layout/hProcess7#3"/>
    <dgm:cxn modelId="{F8A001FD-4874-402E-BE73-0D6F9E5A3739}" srcId="{891275A2-B176-F840-AA24-1B9312CB2C07}" destId="{59DE8829-8537-C44F-9BAC-432D9DA0C3B1}" srcOrd="1" destOrd="0" parTransId="{2D5BBED7-DEED-C14E-AC7B-AF5DE15679FF}" sibTransId="{7F3B4C69-0DCD-3A4C-B1F3-E8B143BC4CB0}"/>
    <dgm:cxn modelId="{7E14F2E2-00E8-449B-BE93-BA1C3AC49557}" type="presParOf" srcId="{E04D7FA1-A160-424A-A333-CFCCA8A0206C}" destId="{D975760E-861E-0E46-99BC-D69C70485F8C}" srcOrd="0" destOrd="0" presId="urn:microsoft.com/office/officeart/2005/8/layout/hProcess7#3"/>
    <dgm:cxn modelId="{79255DE5-DE40-4FAB-9548-8BF75ACB0776}" type="presParOf" srcId="{D975760E-861E-0E46-99BC-D69C70485F8C}" destId="{9CB0423B-433F-C84C-B338-3C87A6B00672}" srcOrd="0" destOrd="0" presId="urn:microsoft.com/office/officeart/2005/8/layout/hProcess7#3"/>
    <dgm:cxn modelId="{4F9B1877-8BD1-4E52-9FA0-B00099931189}" type="presParOf" srcId="{D975760E-861E-0E46-99BC-D69C70485F8C}" destId="{24525743-4E0F-0742-8F76-2769FF1122D1}" srcOrd="1" destOrd="0" presId="urn:microsoft.com/office/officeart/2005/8/layout/hProcess7#3"/>
    <dgm:cxn modelId="{CB51EAEB-1513-451B-987E-EDD95CA43DDF}" type="presParOf" srcId="{D975760E-861E-0E46-99BC-D69C70485F8C}" destId="{3023BFD0-AD13-8944-9DBB-3F1CCBEAED5F}" srcOrd="2" destOrd="0" presId="urn:microsoft.com/office/officeart/2005/8/layout/hProcess7#3"/>
    <dgm:cxn modelId="{CDF21C1F-C35D-48D3-BEA3-F49661CCA317}" type="presParOf" srcId="{E04D7FA1-A160-424A-A333-CFCCA8A0206C}" destId="{701E67AD-4E9D-3D4E-944C-CE4D5FA15F0C}" srcOrd="1" destOrd="0" presId="urn:microsoft.com/office/officeart/2005/8/layout/hProcess7#3"/>
    <dgm:cxn modelId="{3C03F13B-B8D6-42EE-95A3-A3EF7443AC5A}" type="presParOf" srcId="{E04D7FA1-A160-424A-A333-CFCCA8A0206C}" destId="{A8409F71-7B24-3241-A802-F2A41F67E2C9}" srcOrd="2" destOrd="0" presId="urn:microsoft.com/office/officeart/2005/8/layout/hProcess7#3"/>
    <dgm:cxn modelId="{F5E70B02-D828-439D-8B24-233B4CDA06AC}" type="presParOf" srcId="{A8409F71-7B24-3241-A802-F2A41F67E2C9}" destId="{09E7A760-F606-CB45-AA49-A338FD9D8104}" srcOrd="0" destOrd="0" presId="urn:microsoft.com/office/officeart/2005/8/layout/hProcess7#3"/>
    <dgm:cxn modelId="{E117E6B3-A562-4834-A280-11D2F254D9C1}" type="presParOf" srcId="{A8409F71-7B24-3241-A802-F2A41F67E2C9}" destId="{A6B1D534-E061-524F-8569-5DD5E69CC1ED}" srcOrd="1" destOrd="0" presId="urn:microsoft.com/office/officeart/2005/8/layout/hProcess7#3"/>
    <dgm:cxn modelId="{5A996F8A-2A45-443D-9BC2-4B13C986CEE1}" type="presParOf" srcId="{A8409F71-7B24-3241-A802-F2A41F67E2C9}" destId="{6C0C0419-51B1-1643-BF1F-94615763CAC3}" srcOrd="2" destOrd="0" presId="urn:microsoft.com/office/officeart/2005/8/layout/hProcess7#3"/>
    <dgm:cxn modelId="{96DC41DC-5AFF-474B-859B-90E9040052DB}" type="presParOf" srcId="{E04D7FA1-A160-424A-A333-CFCCA8A0206C}" destId="{93D6EE5F-A48F-3944-9FB4-30E2FFBBFACF}" srcOrd="3" destOrd="0" presId="urn:microsoft.com/office/officeart/2005/8/layout/hProcess7#3"/>
    <dgm:cxn modelId="{78F2E35A-81A1-48B9-BAE8-541BBC061516}" type="presParOf" srcId="{E04D7FA1-A160-424A-A333-CFCCA8A0206C}" destId="{61AE77BD-E70A-774E-AD58-ED9A5ECBDD08}" srcOrd="4" destOrd="0" presId="urn:microsoft.com/office/officeart/2005/8/layout/hProcess7#3"/>
    <dgm:cxn modelId="{432B8702-8231-4D44-BD77-D1937355B07D}" type="presParOf" srcId="{61AE77BD-E70A-774E-AD58-ED9A5ECBDD08}" destId="{C345E5E1-4C19-A641-9DD1-E0A940217B63}" srcOrd="0" destOrd="0" presId="urn:microsoft.com/office/officeart/2005/8/layout/hProcess7#3"/>
    <dgm:cxn modelId="{ED02E79C-16FE-4278-9A85-5F58DEE6CEA2}" type="presParOf" srcId="{61AE77BD-E70A-774E-AD58-ED9A5ECBDD08}" destId="{6DB13B55-C915-C049-A6EF-DB251D5B88E4}" srcOrd="1" destOrd="0" presId="urn:microsoft.com/office/officeart/2005/8/layout/hProcess7#3"/>
    <dgm:cxn modelId="{DF333BD0-76A0-4D6A-A965-F2419807CBDC}" type="presParOf" srcId="{61AE77BD-E70A-774E-AD58-ED9A5ECBDD08}" destId="{274AC366-3E98-6845-BEF9-22901A60C16F}" srcOrd="2" destOrd="0" presId="urn:microsoft.com/office/officeart/2005/8/layout/hProcess7#3"/>
    <dgm:cxn modelId="{266D2AE4-3EDB-4B8E-ACB3-C3D4B8814CB3}" type="presParOf" srcId="{E04D7FA1-A160-424A-A333-CFCCA8A0206C}" destId="{0A655756-005B-D849-B7B1-73112185C64A}" srcOrd="5" destOrd="0" presId="urn:microsoft.com/office/officeart/2005/8/layout/hProcess7#3"/>
    <dgm:cxn modelId="{A46CCD50-7005-4B4C-8643-8A52146747B0}" type="presParOf" srcId="{E04D7FA1-A160-424A-A333-CFCCA8A0206C}" destId="{70763943-4362-F741-BC48-40C5F079ED79}" srcOrd="6" destOrd="0" presId="urn:microsoft.com/office/officeart/2005/8/layout/hProcess7#3"/>
    <dgm:cxn modelId="{91BA9C64-2D5D-4F6B-8F31-DA601E74DB34}" type="presParOf" srcId="{70763943-4362-F741-BC48-40C5F079ED79}" destId="{CC4877B3-C75C-9146-8A0E-3B989FE5CE8C}" srcOrd="0" destOrd="0" presId="urn:microsoft.com/office/officeart/2005/8/layout/hProcess7#3"/>
    <dgm:cxn modelId="{4CBBC3EA-C9C5-4FB2-9468-890ADE5AB238}" type="presParOf" srcId="{70763943-4362-F741-BC48-40C5F079ED79}" destId="{C4D4CB44-700C-0944-8F53-CFB9C97F8398}" srcOrd="1" destOrd="0" presId="urn:microsoft.com/office/officeart/2005/8/layout/hProcess7#3"/>
    <dgm:cxn modelId="{CF65BCD9-475E-4FC6-9470-2EA6217798DE}" type="presParOf" srcId="{70763943-4362-F741-BC48-40C5F079ED79}" destId="{9D39A4B3-328C-E64A-AE85-458BCFB21176}" srcOrd="2" destOrd="0" presId="urn:microsoft.com/office/officeart/2005/8/layout/hProcess7#3"/>
    <dgm:cxn modelId="{BAE9F299-EAC8-4F9D-A87C-16BED3C7970E}" type="presParOf" srcId="{E04D7FA1-A160-424A-A333-CFCCA8A0206C}" destId="{7D3815DE-3DD3-284C-AC80-307C109B1749}" srcOrd="7" destOrd="0" presId="urn:microsoft.com/office/officeart/2005/8/layout/hProcess7#3"/>
    <dgm:cxn modelId="{3E2300F3-A99F-4544-BAA7-242206D5D7EC}" type="presParOf" srcId="{E04D7FA1-A160-424A-A333-CFCCA8A0206C}" destId="{AC693819-118C-5242-8B0D-B037423CAE57}" srcOrd="8" destOrd="0" presId="urn:microsoft.com/office/officeart/2005/8/layout/hProcess7#3"/>
    <dgm:cxn modelId="{10169029-08DB-4EF5-95E4-853DB70B2CEA}" type="presParOf" srcId="{AC693819-118C-5242-8B0D-B037423CAE57}" destId="{5F518808-5016-3448-BEB2-B962AC301BA5}" srcOrd="0" destOrd="0" presId="urn:microsoft.com/office/officeart/2005/8/layout/hProcess7#3"/>
    <dgm:cxn modelId="{2246399F-862E-484A-9115-320555645363}" type="presParOf" srcId="{AC693819-118C-5242-8B0D-B037423CAE57}" destId="{FD7941C9-786B-E34D-A04C-97EF4ACE964F}" srcOrd="1" destOrd="0" presId="urn:microsoft.com/office/officeart/2005/8/layout/hProcess7#3"/>
    <dgm:cxn modelId="{8E7C823D-ED84-4EDC-B428-0DEFA0CE3DEB}" type="presParOf" srcId="{AC693819-118C-5242-8B0D-B037423CAE57}" destId="{40046445-2F50-9D47-AA5B-CF25784F2E19}" srcOrd="2" destOrd="0" presId="urn:microsoft.com/office/officeart/2005/8/layout/hProcess7#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t>
        <a:bodyPr/>
        <a:lstStyle/>
        <a:p>
          <a:endParaRPr/>
        </a:p>
      </dgm:t>
    </dgm:pt>
    <dgm:pt modelId="{0B12D9AB-6EFE-DE4F-99CF-7F11B25F1F18}" type="parTrans" cxnId="{EEAB5485-4563-431F-B23A-44C7A558C509}">
      <dgm:prSet/>
      <dgm:spPr/>
      <dgm:t>
        <a:bodyPr/>
        <a:lstStyle/>
        <a:p>
          <a:endParaRPr lang="en-US"/>
        </a:p>
      </dgm:t>
    </dgm:pt>
    <dgm:pt modelId="{BA627076-ABD8-FA41-891D-3EDAE4716FDC}">
      <dgm:prSet phldrT="[Text]" custT="1"/>
      <dgm:spPr>
        <a:solidFill>
          <a:schemeClr val="bg1">
            <a:lumMod val="65000"/>
            <a:alpha val="90000"/>
          </a:schemeClr>
        </a:solidFill>
      </dgm:spPr>
      <dgm:t>
        <a:bodyPr/>
        <a:lstStyle/>
        <a:p>
          <a:r>
            <a:rPr lang="fr" sz="2000" b="0" i="0" strike="noStrike" cap="none" spc="0" baseline="0" dirty="0">
              <a:solidFill>
                <a:srgbClr val="FFFFFF"/>
              </a:solidFill>
              <a:effectLst/>
              <a:latin typeface="Calibri"/>
              <a:ea typeface="Calibri"/>
              <a:cs typeface="Calibri"/>
            </a:rPr>
            <a:t>Moins d'intentions de conservation de la biodiversité</a:t>
          </a:r>
        </a:p>
      </dgm:t>
    </dgm:pt>
    <dgm:pt modelId="{08EF1CC8-0B67-274F-8AE1-E56EBBBA515C}" type="sibTrans" cxnId="{EEAB5485-4563-431F-B23A-44C7A558C509}">
      <dgm:prSet/>
      <dgm:spPr/>
      <dgm:t>
        <a:bodyPr/>
        <a:lstStyle/>
        <a:p>
          <a:endParaRPr lang="en-US"/>
        </a:p>
      </dgm:t>
    </dgm:pt>
    <dgm:pt modelId="{FAD98F46-2088-9C41-893D-8B737D415D74}" type="parTrans" cxnId="{50D29901-0310-46F4-B95A-B9069839D55F}">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fr" sz="2000" b="0" i="0" strike="noStrike" cap="none" spc="0" baseline="0" dirty="0">
              <a:solidFill>
                <a:srgbClr val="FFFFFF"/>
              </a:solidFill>
              <a:effectLst/>
              <a:latin typeface="Calibri"/>
              <a:ea typeface="Calibri"/>
              <a:cs typeface="Calibri"/>
            </a:rPr>
            <a:t>Plus d'intentions de conservation de la biodiversité </a:t>
          </a:r>
        </a:p>
      </dgm:t>
    </dgm:pt>
    <dgm:pt modelId="{D994DF1F-0FAB-2B49-9FFE-E8E95778CE5C}" type="sibTrans" cxnId="{50D29901-0310-46F4-B95A-B9069839D55F}">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t>
        <a:bodyPr/>
        <a:lstStyle/>
        <a:p>
          <a:endParaRPr lang="de-DE"/>
        </a:p>
      </dgm:t>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t>
        <a:bodyPr/>
        <a:lstStyle/>
        <a:p>
          <a:endParaRPr lang="de-DE"/>
        </a:p>
      </dgm:t>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t>
        <a:bodyPr/>
        <a:lstStyle/>
        <a:p>
          <a:endParaRPr lang="de-DE"/>
        </a:p>
      </dgm:t>
    </dgm:pt>
  </dgm:ptLst>
  <dgm:cxnLst>
    <dgm:cxn modelId="{50D29901-0310-46F4-B95A-B9069839D55F}" srcId="{0F81D814-171C-E54E-A77E-2CD3390250C5}" destId="{9041C967-F73D-4246-8E0B-8D8E5B6EF7BD}" srcOrd="1" destOrd="0" parTransId="{FAD98F46-2088-9C41-893D-8B737D415D74}" sibTransId="{D994DF1F-0FAB-2B49-9FFE-E8E95778CE5C}"/>
    <dgm:cxn modelId="{E3BD06BF-37DE-4658-9D16-A415D8BDB0CA}" type="presOf" srcId="{BA627076-ABD8-FA41-891D-3EDAE4716FDC}" destId="{F109BE83-EA72-1E49-B66D-3C7BE351A14A}" srcOrd="0" destOrd="0" presId="urn:microsoft.com/office/officeart/2005/8/layout/chevron1"/>
    <dgm:cxn modelId="{E3C8BF5F-A763-4614-9C7E-1AB2F41E58AA}" type="presOf" srcId="{9041C967-F73D-4246-8E0B-8D8E5B6EF7BD}" destId="{2A80C5F2-5C0C-CC4F-BC56-9981C95ACD25}" srcOrd="0" destOrd="0" presId="urn:microsoft.com/office/officeart/2005/8/layout/chevron1"/>
    <dgm:cxn modelId="{88E4B3CE-FDC3-4A83-81B4-A93F9A761A2A}" type="presOf" srcId="{0F81D814-171C-E54E-A77E-2CD3390250C5}" destId="{BF74AFB8-8264-2042-86BB-745817ED16C3}" srcOrd="0" destOrd="0" presId="urn:microsoft.com/office/officeart/2005/8/layout/chevron1"/>
    <dgm:cxn modelId="{EEAB5485-4563-431F-B23A-44C7A558C509}" srcId="{0F81D814-171C-E54E-A77E-2CD3390250C5}" destId="{BA627076-ABD8-FA41-891D-3EDAE4716FDC}" srcOrd="0" destOrd="0" parTransId="{0B12D9AB-6EFE-DE4F-99CF-7F11B25F1F18}" sibTransId="{08EF1CC8-0B67-274F-8AE1-E56EBBBA515C}"/>
    <dgm:cxn modelId="{9CD9B010-55DC-4E5E-9751-7DCEAE341845}" type="presParOf" srcId="{BF74AFB8-8264-2042-86BB-745817ED16C3}" destId="{F109BE83-EA72-1E49-B66D-3C7BE351A14A}" srcOrd="0" destOrd="0" presId="urn:microsoft.com/office/officeart/2005/8/layout/chevron1"/>
    <dgm:cxn modelId="{91FED2D3-600A-434B-84E4-52DE5AE5C314}" type="presParOf" srcId="{BF74AFB8-8264-2042-86BB-745817ED16C3}" destId="{D797EA54-023E-A342-AB08-CEE5C9C402D9}" srcOrd="1" destOrd="0" presId="urn:microsoft.com/office/officeart/2005/8/layout/chevron1"/>
    <dgm:cxn modelId="{72A699A3-B3CE-4E1F-9713-B6242D2CEAA8}"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Process7#4">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Process7#2">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Process7#3">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F3C99-3079-6746-91D2-5A3060F42815}" type="datetimeFigureOut">
              <a:rPr lang="en-US" smtClean="0"/>
              <a:pPr/>
              <a:t>10/8/2021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BB0902-55BC-684A-BA68-72049415391F}" type="slidenum">
              <a:rPr lang="en-US" smtClean="0"/>
              <a:pPr/>
              <a:t>‹Nr.›</a:t>
            </a:fld>
            <a:endParaRPr lang="en-US"/>
          </a:p>
        </p:txBody>
      </p:sp>
    </p:spTree>
    <p:extLst>
      <p:ext uri="{BB962C8B-B14F-4D97-AF65-F5344CB8AC3E}">
        <p14:creationId xmlns:p14="http://schemas.microsoft.com/office/powerpoint/2010/main" val="36659197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wcmc.io/WDPA_Manual" TargetMode="External"/><Relationship Id="rId2" Type="http://schemas.openxmlformats.org/officeDocument/2006/relationships/slide" Target="../slides/slide54.xml"/><Relationship Id="rId1" Type="http://schemas.openxmlformats.org/officeDocument/2006/relationships/notesMaster" Target="../notesMasters/notesMaster1.xml"/><Relationship Id="rId4" Type="http://schemas.openxmlformats.org/officeDocument/2006/relationships/hyperlink" Target="mailto:protectedareas@unep-wcmc.org"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8422468-713F-42F0-A4FE-ADB8F88C44CD}" type="slidenum">
              <a:rPr lang="en-GB" smtClean="0"/>
              <a:pPr/>
              <a:t>1</a:t>
            </a:fld>
            <a:endParaRPr lang="en-GB"/>
          </a:p>
        </p:txBody>
      </p:sp>
    </p:spTree>
    <p:extLst>
      <p:ext uri="{BB962C8B-B14F-4D97-AF65-F5344CB8AC3E}">
        <p14:creationId xmlns:p14="http://schemas.microsoft.com/office/powerpoint/2010/main" val="1179669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dirty="0">
                <a:solidFill>
                  <a:srgbClr val="000000"/>
                </a:solidFill>
                <a:effectLst/>
                <a:latin typeface="Calibri"/>
                <a:ea typeface="Calibri"/>
                <a:cs typeface="Calibri"/>
              </a:rPr>
              <a:t>Conservation secondaire : </a:t>
            </a:r>
            <a:r>
              <a:rPr lang="fr" sz="1800" b="0" i="0" strike="noStrike" cap="none" spc="0" baseline="0" dirty="0">
                <a:solidFill>
                  <a:srgbClr val="000000"/>
                </a:solidFill>
                <a:effectLst/>
                <a:latin typeface="Calibri"/>
                <a:ea typeface="Calibri"/>
                <a:cs typeface="Calibri"/>
              </a:rPr>
              <a:t>d'autres ont un objectif de conservation secondaire. </a:t>
            </a:r>
          </a:p>
          <a:p>
            <a:pPr marL="0" marR="0" lvl="0" indent="0" algn="l" defTabSz="457200" rtl="0" eaLnBrk="1" fontAlgn="auto" latinLnBrk="0" hangingPunct="1">
              <a:lnSpc>
                <a:spcPct val="100000"/>
              </a:lnSpc>
              <a:spcBef>
                <a:spcPct val="0"/>
              </a:spcBef>
              <a:spcAft>
                <a:spcPct val="0"/>
              </a:spcAft>
              <a:buClrTx/>
              <a:buSzTx/>
              <a:buFontTx/>
              <a:buNone/>
              <a:defRPr/>
            </a:pPr>
            <a:r>
              <a:rPr lang="fr" sz="1800" b="0" i="0" strike="noStrike" cap="none" spc="0" baseline="0" dirty="0">
                <a:solidFill>
                  <a:srgbClr val="000000"/>
                </a:solidFill>
                <a:effectLst/>
                <a:latin typeface="Calibri"/>
                <a:ea typeface="Calibri"/>
                <a:cs typeface="Calibri"/>
              </a:rPr>
              <a:t>Les directives de l'UICN fournissent une liste de sites susceptibles de satisfaire les critères de définition des AMCE aux pages 10 et 11 : </a:t>
            </a:r>
            <a:r>
              <a:rPr lang="es-ES" sz="1800" b="0" i="0" strike="noStrike" cap="none" spc="0" baseline="0" dirty="0">
                <a:solidFill>
                  <a:srgbClr val="000000"/>
                </a:solidFill>
                <a:effectLst/>
                <a:latin typeface="+mn-lt"/>
                <a:ea typeface="Calibri"/>
                <a:cs typeface="Calibri"/>
              </a:rPr>
              <a:t>https://portals.iucn.org/library/node/49125</a:t>
            </a:r>
            <a:endParaRPr lang="fr" sz="1800" b="0" i="0" strike="noStrike" cap="none" spc="0" baseline="0" dirty="0">
              <a:solidFill>
                <a:srgbClr val="000000"/>
              </a:solidFill>
              <a:effectLst/>
              <a:latin typeface="Calibri"/>
              <a:ea typeface="Calibri"/>
              <a:cs typeface="Calibri"/>
            </a:endParaRPr>
          </a:p>
          <a:p>
            <a:r>
              <a:rPr lang="fr" sz="1800" b="0" i="0" strike="noStrike" cap="none" spc="0" baseline="0" dirty="0">
                <a:solidFill>
                  <a:srgbClr val="000000"/>
                </a:solidFill>
                <a:effectLst/>
                <a:latin typeface="Calibri"/>
                <a:ea typeface="Calibri"/>
                <a:cs typeface="Calibri"/>
              </a:rPr>
              <a:t>Pour trouver des exemples d'AMCE dans votre région, veuillez vous référer à la base de données mondiale des AMCE : www.protectedplanet.net/en</a:t>
            </a:r>
          </a:p>
        </p:txBody>
      </p:sp>
      <p:sp>
        <p:nvSpPr>
          <p:cNvPr id="4" name="Slide Number Placeholder 3"/>
          <p:cNvSpPr>
            <a:spLocks noGrp="1"/>
          </p:cNvSpPr>
          <p:nvPr>
            <p:ph type="sldNum" sz="quarter" idx="5"/>
          </p:nvPr>
        </p:nvSpPr>
        <p:spPr/>
        <p:txBody>
          <a:bodyPr/>
          <a:lstStyle/>
          <a:p>
            <a:fld id="{18BB0902-55BC-684A-BA68-72049415391F}" type="slidenum">
              <a:rPr lang="en-US" smtClean="0"/>
              <a:pPr/>
              <a:t>10</a:t>
            </a:fld>
            <a:endParaRPr lang="en-US"/>
          </a:p>
        </p:txBody>
      </p:sp>
    </p:spTree>
    <p:extLst>
      <p:ext uri="{BB962C8B-B14F-4D97-AF65-F5344CB8AC3E}">
        <p14:creationId xmlns:p14="http://schemas.microsoft.com/office/powerpoint/2010/main" val="1005381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dirty="0">
                <a:solidFill>
                  <a:srgbClr val="000000"/>
                </a:solidFill>
                <a:effectLst/>
                <a:latin typeface="Calibri"/>
                <a:ea typeface="Calibri"/>
                <a:cs typeface="Calibri"/>
              </a:rPr>
              <a:t>Conservation primaire : </a:t>
            </a:r>
            <a:r>
              <a:rPr lang="fr" sz="1800" b="0" i="0" strike="noStrike" cap="none" spc="0" baseline="0" dirty="0">
                <a:solidFill>
                  <a:srgbClr val="000000"/>
                </a:solidFill>
                <a:effectLst/>
                <a:latin typeface="Calibri"/>
                <a:ea typeface="Calibri"/>
                <a:cs typeface="Calibri"/>
              </a:rPr>
              <a:t>pour certains sites, la conservation est un objectif premier. Ils satisfont donc les critères de définition des aires protégées. Mais pour les raisons détaillées sur la diapositive, ils ne peuvent être reconnus comme aires protégées. Dans ce cas, et si l'autorité de gouvernance est d'accord, ils peuvent être reconnus comme AMCE.</a:t>
            </a:r>
          </a:p>
          <a:p>
            <a:pPr marL="0" marR="0" lvl="0" indent="0" algn="l" defTabSz="457200" rtl="0" eaLnBrk="1" fontAlgn="auto" latinLnBrk="0" hangingPunct="1">
              <a:lnSpc>
                <a:spcPct val="100000"/>
              </a:lnSpc>
              <a:spcBef>
                <a:spcPct val="0"/>
              </a:spcBef>
              <a:spcAft>
                <a:spcPct val="0"/>
              </a:spcAft>
              <a:buClrTx/>
              <a:buSzTx/>
              <a:buFontTx/>
              <a:buNone/>
              <a:defRPr/>
            </a:pPr>
            <a:r>
              <a:rPr lang="fr" sz="1800" b="0" i="0" strike="noStrike" cap="none" spc="0" baseline="0" dirty="0">
                <a:solidFill>
                  <a:srgbClr val="000000"/>
                </a:solidFill>
                <a:effectLst/>
                <a:latin typeface="Calibri"/>
                <a:ea typeface="Calibri"/>
                <a:cs typeface="Calibri"/>
              </a:rPr>
              <a:t>Les directives de l'UICN fournissent une liste de sites susceptibles de satisfaire les critères de définition des AMCE aux pages 10 et 11 : </a:t>
            </a:r>
            <a:r>
              <a:rPr lang="es-ES" sz="1800" b="0" i="0" strike="noStrike" cap="none" spc="0" baseline="0" dirty="0">
                <a:solidFill>
                  <a:srgbClr val="000000"/>
                </a:solidFill>
                <a:effectLst/>
                <a:latin typeface="+mn-lt"/>
                <a:ea typeface="Calibri"/>
                <a:cs typeface="Calibri"/>
              </a:rPr>
              <a:t>https://portals.iucn.org/library/node/49125</a:t>
            </a:r>
            <a:endParaRPr lang="fr" sz="1800" b="0" i="0" strike="noStrike" cap="none" spc="0" baseline="0" dirty="0">
              <a:solidFill>
                <a:srgbClr val="000000"/>
              </a:solidFill>
              <a:effectLst/>
              <a:latin typeface="Calibri"/>
              <a:ea typeface="Calibri"/>
              <a:cs typeface="Calibri"/>
            </a:endParaRPr>
          </a:p>
          <a:p>
            <a:r>
              <a:rPr lang="fr" sz="1800" b="0" i="0" strike="noStrike" cap="none" spc="0" baseline="0" dirty="0">
                <a:solidFill>
                  <a:srgbClr val="000000"/>
                </a:solidFill>
                <a:effectLst/>
                <a:latin typeface="Calibri"/>
                <a:ea typeface="Calibri"/>
                <a:cs typeface="Calibri"/>
              </a:rPr>
              <a:t>Pour trouver des exemples d'AMCE dans votre région, veuillez vous référer à la base de données mondiale des AMCE : www.protectedplanet.net/en</a:t>
            </a:r>
          </a:p>
          <a:p>
            <a:r>
              <a:rPr lang="fr" sz="1800" b="0" i="0" strike="noStrike" cap="none" spc="0" baseline="0" dirty="0">
                <a:solidFill>
                  <a:srgbClr val="000000"/>
                </a:solidFill>
                <a:effectLst/>
                <a:latin typeface="Calibri"/>
                <a:ea typeface="Calibri"/>
                <a:cs typeface="Calibri"/>
              </a:rPr>
              <a:t>Pour plus d'informations sur les aires protégées privées et les AMCE, veuillez consulter (seulement en anglais) : </a:t>
            </a:r>
          </a:p>
          <a:p>
            <a:r>
              <a:rPr lang="fr" sz="1800" b="0" i="0" strike="noStrike" cap="none" spc="0" baseline="0" dirty="0">
                <a:solidFill>
                  <a:srgbClr val="000000"/>
                </a:solidFill>
                <a:effectLst/>
                <a:latin typeface="Calibri"/>
                <a:ea typeface="Calibri"/>
                <a:cs typeface="Calibri"/>
              </a:rPr>
              <a:t>https://www.iucn.org/sites/dev/files/media-uploads/2020/09/iucn_wcpa_technical_note_series_no._1.pdf</a:t>
            </a:r>
          </a:p>
        </p:txBody>
      </p:sp>
      <p:sp>
        <p:nvSpPr>
          <p:cNvPr id="4" name="Slide Number Placeholder 3"/>
          <p:cNvSpPr>
            <a:spLocks noGrp="1"/>
          </p:cNvSpPr>
          <p:nvPr>
            <p:ph type="sldNum" sz="quarter" idx="5"/>
          </p:nvPr>
        </p:nvSpPr>
        <p:spPr/>
        <p:txBody>
          <a:bodyPr/>
          <a:lstStyle/>
          <a:p>
            <a:fld id="{18BB0902-55BC-684A-BA68-72049415391F}" type="slidenum">
              <a:rPr lang="en-US" smtClean="0"/>
              <a:pPr/>
              <a:t>11</a:t>
            </a:fld>
            <a:endParaRPr lang="en-US"/>
          </a:p>
        </p:txBody>
      </p:sp>
    </p:spTree>
    <p:extLst>
      <p:ext uri="{BB962C8B-B14F-4D97-AF65-F5344CB8AC3E}">
        <p14:creationId xmlns:p14="http://schemas.microsoft.com/office/powerpoint/2010/main" val="156297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Cette diapositive montre la place des aires protégées dans le spectre. </a:t>
            </a:r>
          </a:p>
        </p:txBody>
      </p:sp>
      <p:sp>
        <p:nvSpPr>
          <p:cNvPr id="4" name="Slide Number Placeholder 3"/>
          <p:cNvSpPr>
            <a:spLocks noGrp="1"/>
          </p:cNvSpPr>
          <p:nvPr>
            <p:ph type="sldNum" sz="quarter" idx="5"/>
          </p:nvPr>
        </p:nvSpPr>
        <p:spPr/>
        <p:txBody>
          <a:bodyPr/>
          <a:lstStyle/>
          <a:p>
            <a:fld id="{18BB0902-55BC-684A-BA68-72049415391F}" type="slidenum">
              <a:rPr lang="en-US" smtClean="0"/>
              <a:pPr/>
              <a:t>12</a:t>
            </a:fld>
            <a:endParaRPr lang="en-US"/>
          </a:p>
        </p:txBody>
      </p:sp>
    </p:spTree>
    <p:extLst>
      <p:ext uri="{BB962C8B-B14F-4D97-AF65-F5344CB8AC3E}">
        <p14:creationId xmlns:p14="http://schemas.microsoft.com/office/powerpoint/2010/main" val="3960816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Ceci établit une variété de sites qui ne sont pas susceptibles de satisfaire les critères de définition des AMCE. Veuillez consulter la page 11 des directives de l'UICN pour une liste non exhaustive plus longue. Vous pouvez noter que certaines de ces zones sont des zones d'utilisation durable qui n'assurent pas des résultats à long terme en matière de conservation. Elles ne devraient pas être signalées comme AMCE. </a:t>
            </a:r>
          </a:p>
          <a:p>
            <a:endParaRPr lang="en-US" dirty="0"/>
          </a:p>
          <a:p>
            <a:r>
              <a:rPr lang="fr" sz="1800" b="0" i="0" strike="noStrike" cap="none" spc="0" baseline="0" dirty="0">
                <a:solidFill>
                  <a:srgbClr val="000000"/>
                </a:solidFill>
                <a:effectLst/>
                <a:latin typeface="Calibri"/>
                <a:ea typeface="Calibri"/>
                <a:cs typeface="Calibri"/>
              </a:rPr>
              <a:t>Vous pouvez également mettre en référence le numéro spécial de PARKS sur les AMCE, qui donne des exemples de sites susceptibles et moins susceptibles d'être des AMCE : https://parksjournal.com/list-of-papers/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13</a:t>
            </a:fld>
            <a:endParaRPr lang="en-US"/>
          </a:p>
        </p:txBody>
      </p:sp>
    </p:spTree>
    <p:extLst>
      <p:ext uri="{BB962C8B-B14F-4D97-AF65-F5344CB8AC3E}">
        <p14:creationId xmlns:p14="http://schemas.microsoft.com/office/powerpoint/2010/main" val="2642435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BB0902-55BC-684A-BA68-72049415391F}" type="slidenum">
              <a:rPr lang="en-US" smtClean="0"/>
              <a:pPr/>
              <a:t>14</a:t>
            </a:fld>
            <a:endParaRPr lang="en-US"/>
          </a:p>
        </p:txBody>
      </p:sp>
    </p:spTree>
    <p:extLst>
      <p:ext uri="{BB962C8B-B14F-4D97-AF65-F5344CB8AC3E}">
        <p14:creationId xmlns:p14="http://schemas.microsoft.com/office/powerpoint/2010/main" val="414841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Les AMCE peuvent avoir tout un ensemble de valeurs en matière de biodiversité. Les diapositives suivantes établissent une liste non-exhaustive de celles-ci. Pour plus d'informations sur les valeurs en termes de biodiversité, consulter l'encadré 4 des directives de l'UICN pour la </a:t>
            </a:r>
            <a:r>
              <a:rPr lang="fr" sz="1800" b="0" i="1" strike="noStrike" cap="none" spc="0" baseline="0" dirty="0">
                <a:solidFill>
                  <a:srgbClr val="000000"/>
                </a:solidFill>
                <a:effectLst/>
                <a:latin typeface="Calibri"/>
                <a:ea typeface="Calibri"/>
                <a:cs typeface="Calibri"/>
              </a:rPr>
              <a:t>Reconnaissance et signalement des AMCE</a:t>
            </a:r>
            <a:r>
              <a:rPr lang="fr" sz="1800" b="0" i="0" strike="noStrike" cap="none" spc="0" baseline="0" dirty="0">
                <a:solidFill>
                  <a:srgbClr val="000000"/>
                </a:solidFill>
                <a:effectLst/>
                <a:latin typeface="Calibri"/>
                <a:ea typeface="Calibri"/>
                <a:cs typeface="Calibri"/>
              </a:rPr>
              <a:t> (p. 7) : </a:t>
            </a:r>
            <a:r>
              <a:rPr lang="es-ES" sz="1800" b="0" i="0" strike="noStrike" cap="none" spc="0" baseline="0" dirty="0">
                <a:solidFill>
                  <a:srgbClr val="000000"/>
                </a:solidFill>
                <a:effectLst/>
                <a:latin typeface="+mn-lt"/>
                <a:ea typeface="Calibri"/>
                <a:cs typeface="Calibri"/>
              </a:rPr>
              <a:t>https://portals.iucn.org/library/node/49125</a:t>
            </a:r>
            <a:endParaRPr lang="fr" sz="1800" b="0" i="0" strike="noStrike" cap="none" spc="0" baseline="0" dirty="0">
              <a:solidFill>
                <a:srgbClr val="000000"/>
              </a:solidFill>
              <a:effectLst/>
              <a:latin typeface="Calibri"/>
              <a:ea typeface="Calibri"/>
              <a:cs typeface="Calibri"/>
            </a:endParaRPr>
          </a:p>
        </p:txBody>
      </p:sp>
      <p:sp>
        <p:nvSpPr>
          <p:cNvPr id="4" name="Slide Number Placeholder 3"/>
          <p:cNvSpPr>
            <a:spLocks noGrp="1"/>
          </p:cNvSpPr>
          <p:nvPr>
            <p:ph type="sldNum" sz="quarter" idx="5"/>
          </p:nvPr>
        </p:nvSpPr>
        <p:spPr/>
        <p:txBody>
          <a:bodyPr/>
          <a:lstStyle/>
          <a:p>
            <a:fld id="{18BB0902-55BC-684A-BA68-72049415391F}" type="slidenum">
              <a:rPr lang="en-US" smtClean="0"/>
              <a:pPr/>
              <a:t>15</a:t>
            </a:fld>
            <a:endParaRPr lang="en-US"/>
          </a:p>
        </p:txBody>
      </p:sp>
    </p:spTree>
    <p:extLst>
      <p:ext uri="{BB962C8B-B14F-4D97-AF65-F5344CB8AC3E}">
        <p14:creationId xmlns:p14="http://schemas.microsoft.com/office/powerpoint/2010/main" val="2815627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A2FE9D-7B17-AC42-8757-D911746931BC}" type="slidenum">
              <a:rPr lang="en-US" smtClean="0"/>
              <a:pPr/>
              <a:t>17</a:t>
            </a:fld>
            <a:endParaRPr lang="en-US"/>
          </a:p>
        </p:txBody>
      </p:sp>
    </p:spTree>
    <p:extLst>
      <p:ext uri="{BB962C8B-B14F-4D97-AF65-F5344CB8AC3E}">
        <p14:creationId xmlns:p14="http://schemas.microsoft.com/office/powerpoint/2010/main" val="3301317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A2FE9D-7B17-AC42-8757-D911746931BC}" type="slidenum">
              <a:rPr lang="en-US" smtClean="0"/>
              <a:pPr/>
              <a:t>19</a:t>
            </a:fld>
            <a:endParaRPr lang="en-US"/>
          </a:p>
        </p:txBody>
      </p:sp>
    </p:spTree>
    <p:extLst>
      <p:ext uri="{BB962C8B-B14F-4D97-AF65-F5344CB8AC3E}">
        <p14:creationId xmlns:p14="http://schemas.microsoft.com/office/powerpoint/2010/main" val="1703859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A2FE9D-7B17-AC42-8757-D911746931BC}" type="slidenum">
              <a:rPr lang="en-US" smtClean="0"/>
              <a:pPr/>
              <a:t>20</a:t>
            </a:fld>
            <a:endParaRPr lang="en-US"/>
          </a:p>
        </p:txBody>
      </p:sp>
    </p:spTree>
    <p:extLst>
      <p:ext uri="{BB962C8B-B14F-4D97-AF65-F5344CB8AC3E}">
        <p14:creationId xmlns:p14="http://schemas.microsoft.com/office/powerpoint/2010/main" val="3372070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5A2FE9D-7B17-AC42-8757-D911746931BC}" type="slidenum">
              <a:rPr lang="en-US" smtClean="0"/>
              <a:pPr/>
              <a:t>21</a:t>
            </a:fld>
            <a:endParaRPr lang="en-US"/>
          </a:p>
        </p:txBody>
      </p:sp>
    </p:spTree>
    <p:extLst>
      <p:ext uri="{BB962C8B-B14F-4D97-AF65-F5344CB8AC3E}">
        <p14:creationId xmlns:p14="http://schemas.microsoft.com/office/powerpoint/2010/main" val="2890042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Fournir une vue d'ensemble claire des modules, en montrant comment ils sont liés à l'ordre du jour global.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a:t>
            </a:fld>
            <a:endParaRPr lang="en-US"/>
          </a:p>
        </p:txBody>
      </p:sp>
    </p:spTree>
    <p:extLst>
      <p:ext uri="{BB962C8B-B14F-4D97-AF65-F5344CB8AC3E}">
        <p14:creationId xmlns:p14="http://schemas.microsoft.com/office/powerpoint/2010/main" val="13642379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Identifier et signaler les AMCE soutient la conservation des valeurs de ces espaces en matière de biodiversité.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22</a:t>
            </a:fld>
            <a:endParaRPr lang="en-US"/>
          </a:p>
        </p:txBody>
      </p:sp>
    </p:spTree>
    <p:extLst>
      <p:ext uri="{BB962C8B-B14F-4D97-AF65-F5344CB8AC3E}">
        <p14:creationId xmlns:p14="http://schemas.microsoft.com/office/powerpoint/2010/main" val="572022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Avant que les AMCE ne soient définies par la CDB, les efforts pour reconnaître</a:t>
            </a:r>
            <a:r>
              <a:rPr lang="fr" sz="1800" b="0" i="0" strike="noStrike" cap="none" spc="0" baseline="0" dirty="0">
                <a:solidFill>
                  <a:srgbClr val="FF0000"/>
                </a:solidFill>
                <a:effectLst/>
                <a:latin typeface="Calibri"/>
                <a:ea typeface="Calibri"/>
                <a:cs typeface="Calibri"/>
              </a:rPr>
              <a:t> la conservation hors des AMCE étaient isolés</a:t>
            </a:r>
            <a:r>
              <a:rPr lang="fr" sz="1800" b="0" i="0" strike="noStrike" cap="none" spc="0" baseline="0" dirty="0">
                <a:solidFill>
                  <a:srgbClr val="000000"/>
                </a:solidFill>
                <a:effectLst/>
                <a:latin typeface="Calibri"/>
                <a:ea typeface="Calibri"/>
                <a:cs typeface="Calibri"/>
              </a:rPr>
              <a:t>. Les AMCE fournissent un cadre clair pour de tels efforts.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23</a:t>
            </a:fld>
            <a:endParaRPr lang="en-US"/>
          </a:p>
        </p:txBody>
      </p:sp>
    </p:spTree>
    <p:extLst>
      <p:ext uri="{BB962C8B-B14F-4D97-AF65-F5344CB8AC3E}">
        <p14:creationId xmlns:p14="http://schemas.microsoft.com/office/powerpoint/2010/main" val="443093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Les AMCE sont des espaces qui ont le potentiel de générer des services écosystémiques et des moyens d'existence tout en faisant face au changement climatique.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24</a:t>
            </a:fld>
            <a:endParaRPr lang="en-US"/>
          </a:p>
        </p:txBody>
      </p:sp>
    </p:spTree>
    <p:extLst>
      <p:ext uri="{BB962C8B-B14F-4D97-AF65-F5344CB8AC3E}">
        <p14:creationId xmlns:p14="http://schemas.microsoft.com/office/powerpoint/2010/main" val="922742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Dans certains cas, les autorités de gouvernance et de gestion n'ont bénéficié ni d'une reconnaissance adéquate, ni d'une reconnaissance appropriée. Les AMCE fournissent un cadre pour remédier à ce problème.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25</a:t>
            </a:fld>
            <a:endParaRPr lang="en-US"/>
          </a:p>
        </p:txBody>
      </p:sp>
    </p:spTree>
    <p:extLst>
      <p:ext uri="{BB962C8B-B14F-4D97-AF65-F5344CB8AC3E}">
        <p14:creationId xmlns:p14="http://schemas.microsoft.com/office/powerpoint/2010/main" val="1569653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Les AMCE ont le potentiel d'influencer la planification sectorielle et les pratiques afin de mieux soutenir la conservation de la diversité biologique </a:t>
            </a:r>
            <a:r>
              <a:rPr lang="fr" sz="1800" b="0" i="1" strike="noStrike" cap="none" spc="0" baseline="0" dirty="0">
                <a:solidFill>
                  <a:srgbClr val="000000"/>
                </a:solidFill>
                <a:effectLst/>
                <a:latin typeface="Calibri"/>
                <a:ea typeface="Calibri"/>
                <a:cs typeface="Calibri"/>
              </a:rPr>
              <a:t>in situ</a:t>
            </a:r>
            <a:r>
              <a:rPr lang="fr" sz="1800" b="0" i="0" strike="noStrike" cap="none" spc="0" baseline="0" dirty="0">
                <a:solidFill>
                  <a:srgbClr val="000000"/>
                </a:solidFill>
                <a:effectLst/>
                <a:latin typeface="Calibri"/>
                <a:ea typeface="Calibri"/>
                <a:cs typeface="Calibri"/>
              </a:rPr>
              <a:t> dans les paysages terrestres et marins où opèrent les acteurs économiques.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26</a:t>
            </a:fld>
            <a:endParaRPr lang="en-US"/>
          </a:p>
        </p:txBody>
      </p:sp>
    </p:spTree>
    <p:extLst>
      <p:ext uri="{BB962C8B-B14F-4D97-AF65-F5344CB8AC3E}">
        <p14:creationId xmlns:p14="http://schemas.microsoft.com/office/powerpoint/2010/main" val="2323637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Cependant, les opportunités présentées ne sont pas garanties et dépendent d'une série de facteurs favorables.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27</a:t>
            </a:fld>
            <a:endParaRPr lang="en-US"/>
          </a:p>
        </p:txBody>
      </p:sp>
    </p:spTree>
    <p:extLst>
      <p:ext uri="{BB962C8B-B14F-4D97-AF65-F5344CB8AC3E}">
        <p14:creationId xmlns:p14="http://schemas.microsoft.com/office/powerpoint/2010/main" val="37991935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Cette diapositive conclut ce module et fournit une vue d'ensemble des questions qui seront couvertes dans les modules suivants.</a:t>
            </a:r>
          </a:p>
          <a:p>
            <a:r>
              <a:rPr lang="fr" sz="1800" b="0" i="0" strike="noStrike" cap="none" spc="0" baseline="0" dirty="0">
                <a:solidFill>
                  <a:srgbClr val="000000"/>
                </a:solidFill>
                <a:effectLst/>
                <a:latin typeface="Calibri"/>
                <a:ea typeface="Calibri"/>
                <a:cs typeface="Calibri"/>
              </a:rPr>
              <a:t>Le schéma indique les différentes étapes de l'évaluation, qui requièrent : l'emploi de l'outil de pré-sélection pour déterminer si le site est </a:t>
            </a:r>
            <a:r>
              <a:rPr lang="fr" sz="1800" b="1" i="0" strike="noStrike" cap="none" spc="0" baseline="0" dirty="0">
                <a:solidFill>
                  <a:srgbClr val="000000"/>
                </a:solidFill>
                <a:effectLst/>
                <a:latin typeface="Calibri"/>
                <a:ea typeface="Calibri"/>
                <a:cs typeface="Calibri"/>
              </a:rPr>
              <a:t>une AMCE potentielle</a:t>
            </a:r>
            <a:r>
              <a:rPr lang="fr" sz="1800" b="0" i="0" strike="noStrike" cap="none" spc="0" baseline="0" dirty="0">
                <a:solidFill>
                  <a:srgbClr val="000000"/>
                </a:solidFill>
                <a:effectLst/>
                <a:latin typeface="Calibri"/>
                <a:ea typeface="Calibri"/>
                <a:cs typeface="Calibri"/>
              </a:rPr>
              <a:t> ; que le </a:t>
            </a:r>
            <a:r>
              <a:rPr lang="fr" sz="1800" b="1" i="0" strike="noStrike" cap="none" spc="0" baseline="0" dirty="0">
                <a:solidFill>
                  <a:srgbClr val="000000"/>
                </a:solidFill>
                <a:effectLst/>
                <a:latin typeface="Calibri"/>
                <a:ea typeface="Calibri"/>
                <a:cs typeface="Calibri"/>
              </a:rPr>
              <a:t>consentement</a:t>
            </a:r>
            <a:r>
              <a:rPr lang="fr" sz="1800" b="0" i="0" strike="noStrike" cap="none" spc="0" baseline="0" dirty="0">
                <a:solidFill>
                  <a:srgbClr val="000000"/>
                </a:solidFill>
                <a:effectLst/>
                <a:latin typeface="Calibri"/>
                <a:ea typeface="Calibri"/>
                <a:cs typeface="Calibri"/>
              </a:rPr>
              <a:t> soit donné librement avant qu'un site ne devienne une </a:t>
            </a:r>
            <a:r>
              <a:rPr lang="fr" sz="1800" b="1" i="0" strike="noStrike" cap="none" spc="0" baseline="0" dirty="0">
                <a:solidFill>
                  <a:srgbClr val="000000"/>
                </a:solidFill>
                <a:effectLst/>
                <a:latin typeface="Calibri"/>
                <a:ea typeface="Calibri"/>
                <a:cs typeface="Calibri"/>
              </a:rPr>
              <a:t>AMCE candidate</a:t>
            </a:r>
            <a:r>
              <a:rPr lang="fr" sz="1800" b="0" i="0" strike="noStrike" cap="none" spc="0" baseline="0" dirty="0">
                <a:solidFill>
                  <a:srgbClr val="000000"/>
                </a:solidFill>
                <a:effectLst/>
                <a:latin typeface="Calibri"/>
                <a:ea typeface="Calibri"/>
                <a:cs typeface="Calibri"/>
              </a:rPr>
              <a:t> ; ainsi que la réalisation d'une </a:t>
            </a:r>
            <a:r>
              <a:rPr lang="fr" sz="1800" b="1" i="0" strike="noStrike" cap="none" spc="0" baseline="0" dirty="0">
                <a:solidFill>
                  <a:srgbClr val="000000"/>
                </a:solidFill>
                <a:effectLst/>
                <a:latin typeface="Calibri"/>
                <a:ea typeface="Calibri"/>
                <a:cs typeface="Calibri"/>
              </a:rPr>
              <a:t>évaluation complète</a:t>
            </a:r>
            <a:r>
              <a:rPr lang="fr" sz="1800" b="0" i="0" strike="noStrike" cap="none" spc="0" baseline="0" dirty="0">
                <a:solidFill>
                  <a:srgbClr val="000000"/>
                </a:solidFill>
                <a:effectLst/>
                <a:latin typeface="Calibri"/>
                <a:ea typeface="Calibri"/>
                <a:cs typeface="Calibri"/>
              </a:rPr>
              <a:t> pour vérifier que le site satisfait les critères établis par la CDB. </a:t>
            </a:r>
          </a:p>
        </p:txBody>
      </p:sp>
      <p:sp>
        <p:nvSpPr>
          <p:cNvPr id="4" name="Slide Number Placeholder 3"/>
          <p:cNvSpPr>
            <a:spLocks noGrp="1"/>
          </p:cNvSpPr>
          <p:nvPr>
            <p:ph type="sldNum" sz="quarter" idx="5"/>
          </p:nvPr>
        </p:nvSpPr>
        <p:spPr/>
        <p:txBody>
          <a:bodyPr/>
          <a:lstStyle/>
          <a:p>
            <a:fld id="{18BB0902-55BC-684A-BA68-72049415391F}" type="slidenum">
              <a:rPr lang="en-US" smtClean="0"/>
              <a:pPr/>
              <a:t>28</a:t>
            </a:fld>
            <a:endParaRPr lang="en-US"/>
          </a:p>
        </p:txBody>
      </p:sp>
    </p:spTree>
    <p:extLst>
      <p:ext uri="{BB962C8B-B14F-4D97-AF65-F5344CB8AC3E}">
        <p14:creationId xmlns:p14="http://schemas.microsoft.com/office/powerpoint/2010/main" val="2387113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a:solidFill>
                  <a:srgbClr val="000000"/>
                </a:solidFill>
                <a:effectLst/>
                <a:latin typeface="Calibri"/>
                <a:ea typeface="Calibri"/>
                <a:cs typeface="Calibri"/>
              </a:rPr>
              <a:t>Le module B</a:t>
            </a:r>
            <a:r>
              <a:rPr lang="fr" sz="1800" b="0" i="0" strike="noStrike" cap="none" spc="0" baseline="0">
                <a:solidFill>
                  <a:srgbClr val="000000"/>
                </a:solidFill>
                <a:effectLst/>
                <a:latin typeface="Calibri"/>
                <a:ea typeface="Calibri"/>
                <a:cs typeface="Calibri"/>
              </a:rPr>
              <a:t> fournit des conseils sur la façon d'identifier les AMCE potentielles.</a:t>
            </a:r>
          </a:p>
        </p:txBody>
      </p:sp>
      <p:sp>
        <p:nvSpPr>
          <p:cNvPr id="4" name="Slide Number Placeholder 3"/>
          <p:cNvSpPr>
            <a:spLocks noGrp="1"/>
          </p:cNvSpPr>
          <p:nvPr>
            <p:ph type="sldNum" sz="quarter" idx="5"/>
          </p:nvPr>
        </p:nvSpPr>
        <p:spPr/>
        <p:txBody>
          <a:bodyPr/>
          <a:lstStyle/>
          <a:p>
            <a:fld id="{18BB0902-55BC-684A-BA68-72049415391F}" type="slidenum">
              <a:rPr lang="en-US" smtClean="0"/>
              <a:pPr/>
              <a:t>29</a:t>
            </a:fld>
            <a:endParaRPr lang="en-US"/>
          </a:p>
        </p:txBody>
      </p:sp>
    </p:spTree>
    <p:extLst>
      <p:ext uri="{BB962C8B-B14F-4D97-AF65-F5344CB8AC3E}">
        <p14:creationId xmlns:p14="http://schemas.microsoft.com/office/powerpoint/2010/main" val="37134222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Voici la couverture des directives de l'UICN sur la </a:t>
            </a:r>
            <a:r>
              <a:rPr lang="fr" sz="1800" b="0" i="1" strike="noStrike" cap="none" spc="0" baseline="0" dirty="0">
                <a:solidFill>
                  <a:srgbClr val="000000"/>
                </a:solidFill>
                <a:effectLst/>
                <a:latin typeface="Calibri"/>
                <a:ea typeface="Calibri"/>
                <a:cs typeface="Calibri"/>
              </a:rPr>
              <a:t>Reconnaissance et signalement des AMCE</a:t>
            </a:r>
            <a:r>
              <a:rPr lang="fr" sz="1800" b="0" i="0" strike="noStrike" cap="none" spc="0" baseline="0" dirty="0">
                <a:solidFill>
                  <a:srgbClr val="000000"/>
                </a:solidFill>
                <a:effectLst/>
                <a:latin typeface="Calibri"/>
                <a:ea typeface="Calibri"/>
                <a:cs typeface="Calibri"/>
              </a:rPr>
              <a:t>. Vous y trouverez de nombreuses indications sur la façon d'identifier, de reconnaître, de soutenir et de signaler des AMCE. </a:t>
            </a:r>
          </a:p>
        </p:txBody>
      </p:sp>
      <p:sp>
        <p:nvSpPr>
          <p:cNvPr id="4" name="Slide Number Placeholder 3"/>
          <p:cNvSpPr>
            <a:spLocks noGrp="1"/>
          </p:cNvSpPr>
          <p:nvPr>
            <p:ph type="sldNum" sz="quarter" idx="5"/>
          </p:nvPr>
        </p:nvSpPr>
        <p:spPr/>
        <p:txBody>
          <a:bodyPr/>
          <a:lstStyle/>
          <a:p>
            <a:fld id="{18BB0902-55BC-684A-BA68-72049415391F}" type="slidenum">
              <a:rPr lang="en-US" smtClean="0"/>
              <a:pPr/>
              <a:t>30</a:t>
            </a:fld>
            <a:endParaRPr lang="en-US"/>
          </a:p>
        </p:txBody>
      </p:sp>
    </p:spTree>
    <p:extLst>
      <p:ext uri="{BB962C8B-B14F-4D97-AF65-F5344CB8AC3E}">
        <p14:creationId xmlns:p14="http://schemas.microsoft.com/office/powerpoint/2010/main" val="2525064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Il est important que les sites soient évalués au cas-par-cas.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31</a:t>
            </a:fld>
            <a:endParaRPr lang="en-US"/>
          </a:p>
        </p:txBody>
      </p:sp>
    </p:spTree>
    <p:extLst>
      <p:ext uri="{BB962C8B-B14F-4D97-AF65-F5344CB8AC3E}">
        <p14:creationId xmlns:p14="http://schemas.microsoft.com/office/powerpoint/2010/main" val="250483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dirty="0">
                <a:solidFill>
                  <a:srgbClr val="000000"/>
                </a:solidFill>
                <a:effectLst/>
                <a:latin typeface="Calibri"/>
                <a:ea typeface="Calibri"/>
                <a:cs typeface="Calibri"/>
              </a:rPr>
              <a:t>Le module A</a:t>
            </a:r>
            <a:r>
              <a:rPr lang="fr" sz="1800" b="0" i="0" strike="noStrike" cap="none" spc="0" baseline="0" dirty="0">
                <a:solidFill>
                  <a:srgbClr val="000000"/>
                </a:solidFill>
                <a:effectLst/>
                <a:latin typeface="Calibri"/>
                <a:ea typeface="Calibri"/>
                <a:cs typeface="Calibri"/>
              </a:rPr>
              <a:t> apporte aux participants une vue d'ensemble sur les concepts fondamentaux et l'histoire, tout en présentant les opportunités de création de valeur liées aux AMCE.</a:t>
            </a:r>
          </a:p>
        </p:txBody>
      </p:sp>
      <p:sp>
        <p:nvSpPr>
          <p:cNvPr id="4" name="Slide Number Placeholder 3"/>
          <p:cNvSpPr>
            <a:spLocks noGrp="1"/>
          </p:cNvSpPr>
          <p:nvPr>
            <p:ph type="sldNum" sz="quarter" idx="5"/>
          </p:nvPr>
        </p:nvSpPr>
        <p:spPr/>
        <p:txBody>
          <a:bodyPr/>
          <a:lstStyle/>
          <a:p>
            <a:fld id="{18BB0902-55BC-684A-BA68-72049415391F}" type="slidenum">
              <a:rPr lang="en-US" smtClean="0"/>
              <a:pPr/>
              <a:t>3</a:t>
            </a:fld>
            <a:endParaRPr lang="en-US"/>
          </a:p>
        </p:txBody>
      </p:sp>
    </p:spTree>
    <p:extLst>
      <p:ext uri="{BB962C8B-B14F-4D97-AF65-F5344CB8AC3E}">
        <p14:creationId xmlns:p14="http://schemas.microsoft.com/office/powerpoint/2010/main" val="37623574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L'outil de pré-sélection se trouve dans la « Méthodologie d'identification des AMCE » de l'UICN, qui peut être téléchargée sur le site web du Groupe de spécialistes (seulement en anglais) : https://www.iucn.org/commissions/world-commission-protected-areas/our-work/oecms</a:t>
            </a:r>
          </a:p>
        </p:txBody>
      </p:sp>
      <p:sp>
        <p:nvSpPr>
          <p:cNvPr id="4" name="Slide Number Placeholder 3"/>
          <p:cNvSpPr>
            <a:spLocks noGrp="1"/>
          </p:cNvSpPr>
          <p:nvPr>
            <p:ph type="sldNum" sz="quarter" idx="5"/>
          </p:nvPr>
        </p:nvSpPr>
        <p:spPr/>
        <p:txBody>
          <a:bodyPr/>
          <a:lstStyle/>
          <a:p>
            <a:fld id="{18BB0902-55BC-684A-BA68-72049415391F}" type="slidenum">
              <a:rPr lang="en-US" smtClean="0"/>
              <a:pPr/>
              <a:t>34</a:t>
            </a:fld>
            <a:endParaRPr lang="en-US"/>
          </a:p>
        </p:txBody>
      </p:sp>
    </p:spTree>
    <p:extLst>
      <p:ext uri="{BB962C8B-B14F-4D97-AF65-F5344CB8AC3E}">
        <p14:creationId xmlns:p14="http://schemas.microsoft.com/office/powerpoint/2010/main" val="979997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C'est la définition d'une « AMCE potentielle ». </a:t>
            </a:r>
          </a:p>
        </p:txBody>
      </p:sp>
      <p:sp>
        <p:nvSpPr>
          <p:cNvPr id="4" name="Slide Number Placeholder 3"/>
          <p:cNvSpPr>
            <a:spLocks noGrp="1"/>
          </p:cNvSpPr>
          <p:nvPr>
            <p:ph type="sldNum" sz="quarter" idx="5"/>
          </p:nvPr>
        </p:nvSpPr>
        <p:spPr/>
        <p:txBody>
          <a:bodyPr/>
          <a:lstStyle/>
          <a:p>
            <a:fld id="{18BB0902-55BC-684A-BA68-72049415391F}" type="slidenum">
              <a:rPr lang="en-US" smtClean="0"/>
              <a:pPr/>
              <a:t>35</a:t>
            </a:fld>
            <a:endParaRPr lang="en-US"/>
          </a:p>
        </p:txBody>
      </p:sp>
    </p:spTree>
    <p:extLst>
      <p:ext uri="{BB962C8B-B14F-4D97-AF65-F5344CB8AC3E}">
        <p14:creationId xmlns:p14="http://schemas.microsoft.com/office/powerpoint/2010/main" val="15272990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L'outil de pré-sélection comporte quatre tests, présentés ici et dans les diapositives suivantes. Il est suggéré de laisser les participants lire le texte, puis de l'expliquer. Nous recommandons de souligner qu'un site doit passer tous les tests pour être qualifié d'AMCE potentielle. </a:t>
            </a:r>
          </a:p>
        </p:txBody>
      </p:sp>
      <p:sp>
        <p:nvSpPr>
          <p:cNvPr id="4" name="Slide Number Placeholder 3"/>
          <p:cNvSpPr>
            <a:spLocks noGrp="1"/>
          </p:cNvSpPr>
          <p:nvPr>
            <p:ph type="sldNum" sz="quarter" idx="5"/>
          </p:nvPr>
        </p:nvSpPr>
        <p:spPr/>
        <p:txBody>
          <a:bodyPr/>
          <a:lstStyle/>
          <a:p>
            <a:fld id="{18BB0902-55BC-684A-BA68-72049415391F}" type="slidenum">
              <a:rPr lang="en-US" smtClean="0"/>
              <a:pPr/>
              <a:t>36</a:t>
            </a:fld>
            <a:endParaRPr lang="en-US"/>
          </a:p>
        </p:txBody>
      </p:sp>
    </p:spTree>
    <p:extLst>
      <p:ext uri="{BB962C8B-B14F-4D97-AF65-F5344CB8AC3E}">
        <p14:creationId xmlns:p14="http://schemas.microsoft.com/office/powerpoint/2010/main" val="41957132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ct val="0"/>
              </a:spcBef>
              <a:spcAft>
                <a:spcPct val="0"/>
              </a:spcAft>
              <a:buClrTx/>
              <a:buSzTx/>
              <a:buFontTx/>
              <a:buNone/>
              <a:defRPr/>
            </a:pPr>
            <a:r>
              <a:rPr lang="fr" sz="1800" b="0" i="0" strike="noStrike" cap="none" spc="0" baseline="0">
                <a:solidFill>
                  <a:srgbClr val="000000"/>
                </a:solidFill>
                <a:effectLst/>
                <a:latin typeface="Calibri"/>
                <a:ea typeface="Calibri"/>
                <a:cs typeface="Calibri"/>
              </a:rPr>
              <a:t>2021-2030 est la décennie des Nations Unies pour la restauration. Cette diapositive explique pourquoi les zones proposées à des fins de restauration, ou qui accomplissent des efforts de restauration actifs, ne devraient pas être identifiées ou signalées comme AMCE tant qu'elles ne fournissent pas des résultats tangibles et significatifs en matière de biodiversité.</a:t>
            </a:r>
          </a:p>
          <a:p>
            <a:endParaRPr lang="en-US"/>
          </a:p>
        </p:txBody>
      </p:sp>
      <p:sp>
        <p:nvSpPr>
          <p:cNvPr id="4" name="Slide Number Placeholder 3"/>
          <p:cNvSpPr>
            <a:spLocks noGrp="1"/>
          </p:cNvSpPr>
          <p:nvPr>
            <p:ph type="sldNum" sz="quarter" idx="5"/>
          </p:nvPr>
        </p:nvSpPr>
        <p:spPr/>
        <p:txBody>
          <a:bodyPr/>
          <a:lstStyle/>
          <a:p>
            <a:fld id="{18BB0902-55BC-684A-BA68-72049415391F}" type="slidenum">
              <a:rPr lang="en-US" smtClean="0"/>
              <a:pPr/>
              <a:t>40</a:t>
            </a:fld>
            <a:endParaRPr lang="en-US"/>
          </a:p>
        </p:txBody>
      </p:sp>
    </p:spTree>
    <p:extLst>
      <p:ext uri="{BB962C8B-B14F-4D97-AF65-F5344CB8AC3E}">
        <p14:creationId xmlns:p14="http://schemas.microsoft.com/office/powerpoint/2010/main" val="2637282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 sz="1800" b="1" i="0" strike="noStrike" cap="none" spc="0" baseline="0" dirty="0">
                <a:solidFill>
                  <a:srgbClr val="000000"/>
                </a:solidFill>
                <a:effectLst/>
                <a:latin typeface="Calibri"/>
                <a:ea typeface="Calibri"/>
                <a:cs typeface="Calibri"/>
              </a:rPr>
              <a:t>Le module C</a:t>
            </a:r>
            <a:r>
              <a:rPr lang="fr" sz="1800" b="0" i="0" strike="noStrike" cap="none" spc="0" baseline="0" dirty="0">
                <a:solidFill>
                  <a:srgbClr val="000000"/>
                </a:solidFill>
                <a:effectLst/>
                <a:latin typeface="Calibri"/>
                <a:ea typeface="Calibri"/>
                <a:cs typeface="Calibri"/>
              </a:rPr>
              <a:t> se concentre sur le pré-requis qui établit que les autorités de gouvernance des sites identifiés comme AMCE potentielles doivent recueillir le consentement pour devenir des </a:t>
            </a:r>
            <a:r>
              <a:rPr lang="fr" sz="1800" b="0" i="0" strike="noStrike" cap="none" spc="0" baseline="0" dirty="0">
                <a:solidFill>
                  <a:srgbClr val="000000"/>
                </a:solidFill>
                <a:effectLst/>
                <a:latin typeface="+mn-lt"/>
                <a:ea typeface="Calibri"/>
                <a:cs typeface="Calibri"/>
              </a:rPr>
              <a:t>« AMCE </a:t>
            </a:r>
            <a:r>
              <a:rPr lang="fr" sz="1800" b="0" i="0" strike="noStrike" cap="none" spc="0" baseline="0" dirty="0">
                <a:solidFill>
                  <a:srgbClr val="000000"/>
                </a:solidFill>
                <a:effectLst/>
                <a:latin typeface="Calibri"/>
                <a:ea typeface="Calibri"/>
                <a:cs typeface="Calibri"/>
              </a:rPr>
              <a:t>candidates </a:t>
            </a:r>
            <a:r>
              <a:rPr lang="fr" sz="1800" b="0" i="0" strike="noStrike" cap="none" spc="0" baseline="0" dirty="0">
                <a:solidFill>
                  <a:srgbClr val="000000"/>
                </a:solidFill>
                <a:effectLst/>
                <a:latin typeface="+mn-lt"/>
                <a:ea typeface="Calibri"/>
                <a:cs typeface="Calibri"/>
              </a:rPr>
              <a:t>»</a:t>
            </a:r>
            <a:r>
              <a:rPr lang="fr" sz="1800" b="0" i="0" strike="noStrike" cap="none" spc="0" baseline="0" dirty="0">
                <a:solidFill>
                  <a:srgbClr val="000000"/>
                </a:solidFill>
                <a:effectLst/>
                <a:latin typeface="Calibri"/>
                <a:ea typeface="Calibri"/>
                <a:cs typeface="Calibri"/>
              </a:rPr>
              <a:t>. Il fournit également des liens vers la </a:t>
            </a:r>
            <a:r>
              <a:rPr lang="fr" sz="1800" b="0" i="1" strike="noStrike" cap="none" spc="0" baseline="0" dirty="0">
                <a:solidFill>
                  <a:srgbClr val="000000"/>
                </a:solidFill>
                <a:effectLst/>
                <a:latin typeface="Calibri"/>
                <a:ea typeface="Calibri"/>
                <a:cs typeface="Calibri"/>
              </a:rPr>
              <a:t>Méthologie d'identification des AMCE par site</a:t>
            </a:r>
            <a:r>
              <a:rPr lang="fr" sz="1800" b="0" i="0" strike="noStrike" cap="none" spc="0" baseline="0" dirty="0">
                <a:solidFill>
                  <a:srgbClr val="000000"/>
                </a:solidFill>
                <a:effectLst/>
                <a:latin typeface="Calibri"/>
                <a:ea typeface="Calibri"/>
                <a:cs typeface="Calibri"/>
              </a:rPr>
              <a:t>.</a:t>
            </a:r>
          </a:p>
        </p:txBody>
      </p:sp>
      <p:sp>
        <p:nvSpPr>
          <p:cNvPr id="4" name="Slide Number Placeholder 3"/>
          <p:cNvSpPr>
            <a:spLocks noGrp="1"/>
          </p:cNvSpPr>
          <p:nvPr>
            <p:ph type="sldNum" sz="quarter" idx="5"/>
          </p:nvPr>
        </p:nvSpPr>
        <p:spPr/>
        <p:txBody>
          <a:bodyPr/>
          <a:lstStyle/>
          <a:p>
            <a:fld id="{18BB0902-55BC-684A-BA68-72049415391F}" type="slidenum">
              <a:rPr lang="en-US" smtClean="0"/>
              <a:pPr/>
              <a:t>41</a:t>
            </a:fld>
            <a:endParaRPr lang="en-US"/>
          </a:p>
        </p:txBody>
      </p:sp>
    </p:spTree>
    <p:extLst>
      <p:ext uri="{BB962C8B-B14F-4D97-AF65-F5344CB8AC3E}">
        <p14:creationId xmlns:p14="http://schemas.microsoft.com/office/powerpoint/2010/main" val="41472842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Voici la définition d'une AMCE candidate, c.-à-d., une zone qui a été identifiée comme AMCE potentielle, et dont l'autorité de gouvernance a accepté qu'elle soit évaluée selon les critères de la CDB. </a:t>
            </a:r>
          </a:p>
        </p:txBody>
      </p:sp>
      <p:sp>
        <p:nvSpPr>
          <p:cNvPr id="4" name="Slide Number Placeholder 3"/>
          <p:cNvSpPr>
            <a:spLocks noGrp="1"/>
          </p:cNvSpPr>
          <p:nvPr>
            <p:ph type="sldNum" sz="quarter" idx="5"/>
          </p:nvPr>
        </p:nvSpPr>
        <p:spPr/>
        <p:txBody>
          <a:bodyPr/>
          <a:lstStyle/>
          <a:p>
            <a:fld id="{18BB0902-55BC-684A-BA68-72049415391F}" type="slidenum">
              <a:rPr lang="en-US" smtClean="0"/>
              <a:pPr/>
              <a:t>42</a:t>
            </a:fld>
            <a:endParaRPr lang="en-US"/>
          </a:p>
        </p:txBody>
      </p:sp>
    </p:spTree>
    <p:extLst>
      <p:ext uri="{BB962C8B-B14F-4D97-AF65-F5344CB8AC3E}">
        <p14:creationId xmlns:p14="http://schemas.microsoft.com/office/powerpoint/2010/main" val="22575274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La décision 14/8 de la CDB établit clairement que </a:t>
            </a:r>
            <a:r>
              <a:rPr lang="fr" sz="1200" b="0" i="0" strike="noStrike" cap="none" spc="0" baseline="0" dirty="0">
                <a:solidFill>
                  <a:srgbClr val="000000"/>
                </a:solidFill>
                <a:effectLst/>
                <a:latin typeface="Calibri"/>
                <a:ea typeface="Calibri"/>
                <a:cs typeface="Calibri"/>
              </a:rPr>
              <a:t>toute reconnaissance ou signalement d'AMCE gouvernées par des </a:t>
            </a:r>
            <a:r>
              <a:rPr lang="fr" sz="1200" b="1" i="0" strike="noStrike" cap="none" spc="0" baseline="0" dirty="0">
                <a:solidFill>
                  <a:srgbClr val="000000"/>
                </a:solidFill>
                <a:effectLst/>
                <a:latin typeface="Calibri"/>
                <a:ea typeface="Calibri"/>
                <a:cs typeface="Calibri"/>
              </a:rPr>
              <a:t>Populations autochtones et/ou des communautés locales</a:t>
            </a:r>
            <a:r>
              <a:rPr lang="fr" sz="1200" b="0" i="0" strike="noStrike" cap="none" spc="0" baseline="0" dirty="0">
                <a:solidFill>
                  <a:srgbClr val="000000"/>
                </a:solidFill>
                <a:effectLst/>
                <a:latin typeface="Calibri"/>
                <a:ea typeface="Calibri"/>
                <a:cs typeface="Calibri"/>
              </a:rPr>
              <a:t> devrait être basé sur l'auto-identification et requiert le consentement </a:t>
            </a:r>
            <a:r>
              <a:rPr lang="fr-FR" dirty="0"/>
              <a:t>préalable, donné librement et en connaissance de cause par la ou les </a:t>
            </a:r>
            <a:r>
              <a:rPr lang="fr" sz="1200" b="0" i="0" strike="noStrike" cap="none" spc="0" baseline="0" dirty="0">
                <a:solidFill>
                  <a:srgbClr val="000000"/>
                </a:solidFill>
                <a:effectLst/>
                <a:latin typeface="Calibri"/>
                <a:ea typeface="Calibri"/>
                <a:cs typeface="Calibri"/>
              </a:rPr>
              <a:t>autorité(s) de gouvernance.</a:t>
            </a:r>
          </a:p>
        </p:txBody>
      </p:sp>
      <p:sp>
        <p:nvSpPr>
          <p:cNvPr id="4" name="Slide Number Placeholder 3"/>
          <p:cNvSpPr>
            <a:spLocks noGrp="1"/>
          </p:cNvSpPr>
          <p:nvPr>
            <p:ph type="sldNum" sz="quarter" idx="10"/>
          </p:nvPr>
        </p:nvSpPr>
        <p:spPr/>
        <p:txBody>
          <a:bodyPr/>
          <a:lstStyle/>
          <a:p>
            <a:fld id="{65A2FE9D-7B17-AC42-8757-D911746931BC}" type="slidenum">
              <a:rPr lang="en-US" smtClean="0"/>
              <a:pPr/>
              <a:t>43</a:t>
            </a:fld>
            <a:endParaRPr lang="en-US"/>
          </a:p>
        </p:txBody>
      </p:sp>
    </p:spTree>
    <p:extLst>
      <p:ext uri="{BB962C8B-B14F-4D97-AF65-F5344CB8AC3E}">
        <p14:creationId xmlns:p14="http://schemas.microsoft.com/office/powerpoint/2010/main" val="3680185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 sz="1800" b="0" i="0" strike="noStrike" cap="none" spc="0" baseline="0" dirty="0">
                <a:solidFill>
                  <a:srgbClr val="000000"/>
                </a:solidFill>
                <a:effectLst/>
                <a:latin typeface="Calibri"/>
                <a:ea typeface="Calibri"/>
                <a:cs typeface="Calibri"/>
              </a:rPr>
              <a:t>Cette diapositive présente une vision d'ensemble sur le principe de </a:t>
            </a:r>
            <a:r>
              <a:rPr lang="fr" sz="1800" b="0" i="0" strike="noStrike" cap="none" spc="0" baseline="0" dirty="0">
                <a:solidFill>
                  <a:srgbClr val="000000"/>
                </a:solidFill>
                <a:effectLst/>
                <a:latin typeface="+mn-lt"/>
                <a:ea typeface="Calibri"/>
                <a:cs typeface="Calibri"/>
              </a:rPr>
              <a:t>« </a:t>
            </a:r>
            <a:r>
              <a:rPr lang="fr" sz="1800" b="0" i="0" strike="noStrike" cap="none" spc="0" baseline="0" dirty="0">
                <a:solidFill>
                  <a:srgbClr val="000000"/>
                </a:solidFill>
                <a:effectLst/>
                <a:latin typeface="Calibri"/>
                <a:ea typeface="Calibri"/>
                <a:cs typeface="Calibri"/>
              </a:rPr>
              <a:t>consentement préalable, donné librement et en connaissance de cause </a:t>
            </a:r>
            <a:r>
              <a:rPr lang="fr" sz="1800" b="0" i="0" strike="noStrike" cap="none" spc="0" baseline="0" dirty="0">
                <a:solidFill>
                  <a:srgbClr val="000000"/>
                </a:solidFill>
                <a:effectLst/>
                <a:latin typeface="+mn-lt"/>
                <a:ea typeface="Calibri"/>
                <a:cs typeface="Calibri"/>
              </a:rPr>
              <a:t>»</a:t>
            </a:r>
            <a:r>
              <a:rPr lang="fr" sz="1800" b="0" i="0" strike="noStrike" cap="none" spc="0" baseline="0" dirty="0">
                <a:solidFill>
                  <a:srgbClr val="000000"/>
                </a:solidFill>
                <a:effectLst/>
                <a:latin typeface="Calibri"/>
                <a:ea typeface="Calibri"/>
                <a:cs typeface="Calibri"/>
              </a:rPr>
              <a:t>. </a:t>
            </a:r>
          </a:p>
        </p:txBody>
      </p:sp>
      <p:sp>
        <p:nvSpPr>
          <p:cNvPr id="4" name="Slide Number Placeholder 3"/>
          <p:cNvSpPr>
            <a:spLocks noGrp="1"/>
          </p:cNvSpPr>
          <p:nvPr>
            <p:ph type="sldNum" sz="quarter" idx="5"/>
          </p:nvPr>
        </p:nvSpPr>
        <p:spPr/>
        <p:txBody>
          <a:bodyPr/>
          <a:lstStyle/>
          <a:p>
            <a:fld id="{18BB0902-55BC-684A-BA68-72049415391F}" type="slidenum">
              <a:rPr lang="en-US" smtClean="0"/>
              <a:pPr/>
              <a:t>44</a:t>
            </a:fld>
            <a:endParaRPr lang="en-US"/>
          </a:p>
        </p:txBody>
      </p:sp>
    </p:spTree>
    <p:extLst>
      <p:ext uri="{BB962C8B-B14F-4D97-AF65-F5344CB8AC3E}">
        <p14:creationId xmlns:p14="http://schemas.microsoft.com/office/powerpoint/2010/main" val="2021543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L'ébauche de la méthodologie sera accessible en ligne, sur le site web ci-dessus.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45</a:t>
            </a:fld>
            <a:endParaRPr lang="en-US"/>
          </a:p>
        </p:txBody>
      </p:sp>
    </p:spTree>
    <p:extLst>
      <p:ext uri="{BB962C8B-B14F-4D97-AF65-F5344CB8AC3E}">
        <p14:creationId xmlns:p14="http://schemas.microsoft.com/office/powerpoint/2010/main" val="28329484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a:solidFill>
                  <a:srgbClr val="000000"/>
                </a:solidFill>
                <a:effectLst/>
                <a:latin typeface="Calibri"/>
                <a:ea typeface="Calibri"/>
                <a:cs typeface="Calibri"/>
              </a:rPr>
              <a:t>Le module D</a:t>
            </a:r>
            <a:r>
              <a:rPr lang="fr" sz="1800" b="0" i="0" strike="noStrike" cap="none" spc="0" baseline="0">
                <a:solidFill>
                  <a:srgbClr val="000000"/>
                </a:solidFill>
                <a:effectLst/>
                <a:latin typeface="Calibri"/>
                <a:ea typeface="Calibri"/>
                <a:cs typeface="Calibri"/>
              </a:rPr>
              <a:t> se concentre sur la reconnaissance légale et le soutien aux AMCE une fois qu'elles ont été identifiées.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46</a:t>
            </a:fld>
            <a:endParaRPr lang="en-US"/>
          </a:p>
        </p:txBody>
      </p:sp>
    </p:spTree>
    <p:extLst>
      <p:ext uri="{BB962C8B-B14F-4D97-AF65-F5344CB8AC3E}">
        <p14:creationId xmlns:p14="http://schemas.microsoft.com/office/powerpoint/2010/main" val="159681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Les AMCE sont complémentaires aux aires protégées et signifient une avancée en matière de reconnaissance de la conservation hors des aires protégées.</a:t>
            </a:r>
          </a:p>
        </p:txBody>
      </p:sp>
      <p:sp>
        <p:nvSpPr>
          <p:cNvPr id="4" name="Slide Number Placeholder 3"/>
          <p:cNvSpPr>
            <a:spLocks noGrp="1"/>
          </p:cNvSpPr>
          <p:nvPr>
            <p:ph type="sldNum" sz="quarter" idx="5"/>
          </p:nvPr>
        </p:nvSpPr>
        <p:spPr/>
        <p:txBody>
          <a:bodyPr/>
          <a:lstStyle/>
          <a:p>
            <a:fld id="{18BB0902-55BC-684A-BA68-72049415391F}" type="slidenum">
              <a:rPr lang="en-US" smtClean="0"/>
              <a:pPr/>
              <a:t>4</a:t>
            </a:fld>
            <a:endParaRPr lang="en-US"/>
          </a:p>
        </p:txBody>
      </p:sp>
    </p:spTree>
    <p:extLst>
      <p:ext uri="{BB962C8B-B14F-4D97-AF65-F5344CB8AC3E}">
        <p14:creationId xmlns:p14="http://schemas.microsoft.com/office/powerpoint/2010/main" val="12432777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a:solidFill>
                  <a:srgbClr val="000000"/>
                </a:solidFill>
                <a:effectLst/>
                <a:latin typeface="Calibri"/>
                <a:ea typeface="Calibri"/>
                <a:cs typeface="Calibri"/>
              </a:rPr>
              <a:t>Le module E</a:t>
            </a:r>
            <a:r>
              <a:rPr lang="fr" sz="1800" b="0" i="0" strike="noStrike" cap="none" spc="0" baseline="0">
                <a:solidFill>
                  <a:srgbClr val="000000"/>
                </a:solidFill>
                <a:effectLst/>
                <a:latin typeface="Calibri"/>
                <a:ea typeface="Calibri"/>
                <a:cs typeface="Calibri"/>
              </a:rPr>
              <a:t> fournit des informations sur la façon de signaler les AMCE. Il fournit également des liens vers des informations plus détaillées.</a:t>
            </a:r>
          </a:p>
        </p:txBody>
      </p:sp>
      <p:sp>
        <p:nvSpPr>
          <p:cNvPr id="4" name="Slide Number Placeholder 3"/>
          <p:cNvSpPr>
            <a:spLocks noGrp="1"/>
          </p:cNvSpPr>
          <p:nvPr>
            <p:ph type="sldNum" sz="quarter" idx="5"/>
          </p:nvPr>
        </p:nvSpPr>
        <p:spPr/>
        <p:txBody>
          <a:bodyPr/>
          <a:lstStyle/>
          <a:p>
            <a:fld id="{18BB0902-55BC-684A-BA68-72049415391F}" type="slidenum">
              <a:rPr lang="en-US" smtClean="0"/>
              <a:pPr/>
              <a:t>53</a:t>
            </a:fld>
            <a:endParaRPr lang="en-US"/>
          </a:p>
        </p:txBody>
      </p:sp>
    </p:spTree>
    <p:extLst>
      <p:ext uri="{BB962C8B-B14F-4D97-AF65-F5344CB8AC3E}">
        <p14:creationId xmlns:p14="http://schemas.microsoft.com/office/powerpoint/2010/main" val="9628679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Pour ce module, veuillez vous référer à la page 13 des directives de l'UICN pour la </a:t>
            </a:r>
            <a:r>
              <a:rPr lang="fr" sz="1800" b="0" i="1" strike="noStrike" cap="none" spc="0" baseline="0" dirty="0">
                <a:solidFill>
                  <a:srgbClr val="000000"/>
                </a:solidFill>
                <a:effectLst/>
                <a:latin typeface="Calibri"/>
                <a:ea typeface="Calibri"/>
                <a:cs typeface="Calibri"/>
              </a:rPr>
              <a:t>Reconnaissance et signalement des AMCE</a:t>
            </a:r>
            <a:r>
              <a:rPr lang="fr" sz="1800" b="0" i="0" strike="noStrike" cap="none" spc="0" baseline="0" dirty="0">
                <a:solidFill>
                  <a:srgbClr val="000000"/>
                </a:solidFill>
                <a:effectLst/>
                <a:latin typeface="Calibri"/>
                <a:ea typeface="Calibri"/>
                <a:cs typeface="Calibri"/>
              </a:rPr>
              <a:t>. </a:t>
            </a:r>
          </a:p>
          <a:p>
            <a:endParaRPr lang="en-US" dirty="0"/>
          </a:p>
          <a:p>
            <a:pPr marL="0" marR="0" lvl="0" indent="0" algn="l" defTabSz="457200" rtl="0" eaLnBrk="1" fontAlgn="auto" latinLnBrk="0" hangingPunct="1">
              <a:lnSpc>
                <a:spcPct val="100000"/>
              </a:lnSpc>
              <a:spcBef>
                <a:spcPct val="0"/>
              </a:spcBef>
              <a:spcAft>
                <a:spcPct val="0"/>
              </a:spcAft>
              <a:buClrTx/>
              <a:buSzTx/>
              <a:buFontTx/>
              <a:buNone/>
              <a:defRPr/>
            </a:pPr>
            <a:r>
              <a:rPr lang="fr" sz="1800" b="0" i="0" strike="noStrike" cap="none" spc="0" baseline="0" dirty="0">
                <a:solidFill>
                  <a:srgbClr val="000000"/>
                </a:solidFill>
                <a:effectLst/>
                <a:latin typeface="Calibri"/>
                <a:ea typeface="Calibri"/>
                <a:cs typeface="Calibri"/>
              </a:rPr>
              <a:t>Vous pouvez également vous référer au manuel d'utilisation de la base de données des AMCE (</a:t>
            </a:r>
            <a:r>
              <a:rPr lang="fr" sz="1200" b="0" i="0" strike="noStrike" cap="none" spc="0" baseline="0" dirty="0">
                <a:solidFill>
                  <a:srgbClr val="000000"/>
                </a:solidFill>
                <a:effectLst/>
                <a:latin typeface="Calibri"/>
                <a:ea typeface="Calibri"/>
                <a:cs typeface="Calibri"/>
              </a:rPr>
              <a:t> </a:t>
            </a:r>
            <a:r>
              <a:rPr lang="fr" sz="1200" b="0" i="0" strike="noStrike" cap="none" spc="0" baseline="0" dirty="0">
                <a:solidFill>
                  <a:srgbClr val="000000"/>
                </a:solidFill>
                <a:latin typeface="Calibri"/>
                <a:ea typeface="Calibri"/>
                <a:cs typeface="Calibri"/>
                <a:hlinkClick r:id="rId3" history="0"/>
              </a:rPr>
              <a:t>www.wcmc.io/WDPA_Manual</a:t>
            </a:r>
            <a:r>
              <a:rPr lang="fr" sz="1200" b="0" i="0" strike="noStrike" cap="none" spc="0" baseline="0" dirty="0">
                <a:solidFill>
                  <a:srgbClr val="000000"/>
                </a:solidFill>
                <a:effectLst/>
                <a:latin typeface="Calibri"/>
                <a:ea typeface="Calibri"/>
                <a:cs typeface="Calibri"/>
              </a:rPr>
              <a:t> </a:t>
            </a:r>
            <a:r>
              <a:rPr lang="fr" sz="1800" b="0" i="0" strike="noStrike" cap="none" spc="0" baseline="0" dirty="0">
                <a:solidFill>
                  <a:srgbClr val="000000"/>
                </a:solidFill>
                <a:effectLst/>
                <a:latin typeface="Calibri"/>
                <a:ea typeface="Calibri"/>
                <a:cs typeface="Calibri"/>
              </a:rPr>
              <a:t>) et/ou entrer en contact avec le PNUE-WCMC : </a:t>
            </a:r>
            <a:r>
              <a:rPr lang="fr" sz="1200" b="0" i="0" strike="noStrike" cap="none" spc="0" baseline="0" dirty="0">
                <a:solidFill>
                  <a:srgbClr val="000000"/>
                </a:solidFill>
                <a:effectLst/>
                <a:latin typeface="Calibri"/>
                <a:ea typeface="Calibri"/>
                <a:cs typeface="Calibri"/>
                <a:hlinkClick r:id="rId4" history="0"/>
              </a:rPr>
              <a:t>protectedareas@unep-wcmc.org</a:t>
            </a:r>
            <a:r>
              <a:rPr lang="fr" sz="1200" b="0" i="0" strike="noStrike" cap="none" spc="0" baseline="0" dirty="0">
                <a:solidFill>
                  <a:srgbClr val="000000"/>
                </a:solidFill>
                <a:effectLst/>
                <a:latin typeface="Calibri"/>
                <a:ea typeface="Calibri"/>
                <a:cs typeface="Calibri"/>
              </a:rPr>
              <a:t> </a:t>
            </a:r>
          </a:p>
        </p:txBody>
      </p:sp>
      <p:sp>
        <p:nvSpPr>
          <p:cNvPr id="4" name="Slide Number Placeholder 3"/>
          <p:cNvSpPr>
            <a:spLocks noGrp="1"/>
          </p:cNvSpPr>
          <p:nvPr>
            <p:ph type="sldNum" sz="quarter" idx="5"/>
          </p:nvPr>
        </p:nvSpPr>
        <p:spPr/>
        <p:txBody>
          <a:bodyPr/>
          <a:lstStyle/>
          <a:p>
            <a:fld id="{18BB0902-55BC-684A-BA68-72049415391F}" type="slidenum">
              <a:rPr lang="en-US" smtClean="0"/>
              <a:pPr/>
              <a:t>54</a:t>
            </a:fld>
            <a:endParaRPr lang="en-US"/>
          </a:p>
        </p:txBody>
      </p:sp>
    </p:spTree>
    <p:extLst>
      <p:ext uri="{BB962C8B-B14F-4D97-AF65-F5344CB8AC3E}">
        <p14:creationId xmlns:p14="http://schemas.microsoft.com/office/powerpoint/2010/main" val="8843821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ct val="0"/>
              </a:spcBef>
              <a:spcAft>
                <a:spcPct val="0"/>
              </a:spcAft>
              <a:buClrTx/>
              <a:buSzTx/>
              <a:buFontTx/>
              <a:buNone/>
              <a:defRPr/>
            </a:pPr>
            <a:r>
              <a:rPr lang="fr" sz="1800" b="1" i="0" strike="noStrike" cap="none" spc="0" baseline="0">
                <a:solidFill>
                  <a:srgbClr val="000000"/>
                </a:solidFill>
                <a:effectLst/>
                <a:latin typeface="Calibri"/>
                <a:ea typeface="Calibri"/>
                <a:cs typeface="Calibri"/>
              </a:rPr>
              <a:t>Le module F</a:t>
            </a:r>
            <a:r>
              <a:rPr lang="fr" sz="1800" b="0" i="0" strike="noStrike" cap="none" spc="0" baseline="0">
                <a:solidFill>
                  <a:srgbClr val="000000"/>
                </a:solidFill>
                <a:effectLst/>
                <a:latin typeface="Calibri"/>
                <a:ea typeface="Calibri"/>
                <a:cs typeface="Calibri"/>
              </a:rPr>
              <a:t> porte sur le développement de plans d'action nationaux et infranationaux. Les diapositives suivantes proposent des exemples d'activités possibles pour catalyser l'identification, la reconnaissance juridique, le soutien et le signalement des AMCE. Elles sont suivies par une activité qui permet aux participants de développer leurs propres ébauches de plan d'action. </a:t>
            </a:r>
          </a:p>
        </p:txBody>
      </p:sp>
      <p:sp>
        <p:nvSpPr>
          <p:cNvPr id="4" name="Slide Number Placeholder 3"/>
          <p:cNvSpPr>
            <a:spLocks noGrp="1"/>
          </p:cNvSpPr>
          <p:nvPr>
            <p:ph type="sldNum" sz="quarter" idx="5"/>
          </p:nvPr>
        </p:nvSpPr>
        <p:spPr/>
        <p:txBody>
          <a:bodyPr/>
          <a:lstStyle/>
          <a:p>
            <a:fld id="{18BB0902-55BC-684A-BA68-72049415391F}" type="slidenum">
              <a:rPr lang="en-US" smtClean="0"/>
              <a:pPr/>
              <a:t>61</a:t>
            </a:fld>
            <a:endParaRPr lang="en-US"/>
          </a:p>
        </p:txBody>
      </p:sp>
    </p:spTree>
    <p:extLst>
      <p:ext uri="{BB962C8B-B14F-4D97-AF65-F5344CB8AC3E}">
        <p14:creationId xmlns:p14="http://schemas.microsoft.com/office/powerpoint/2010/main" val="19307580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Les parties prenantes pertinentes peuvent traduire les directives et la méthodologie de l'UICN dans les langues nationales.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62</a:t>
            </a:fld>
            <a:endParaRPr lang="en-US"/>
          </a:p>
        </p:txBody>
      </p:sp>
    </p:spTree>
    <p:extLst>
      <p:ext uri="{BB962C8B-B14F-4D97-AF65-F5344CB8AC3E}">
        <p14:creationId xmlns:p14="http://schemas.microsoft.com/office/powerpoint/2010/main" val="36569468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8BB0902-55BC-684A-BA68-72049415391F}" type="slidenum">
              <a:rPr lang="en-US" smtClean="0"/>
              <a:pPr/>
              <a:t>63</a:t>
            </a:fld>
            <a:endParaRPr lang="en-US"/>
          </a:p>
        </p:txBody>
      </p:sp>
    </p:spTree>
    <p:extLst>
      <p:ext uri="{BB962C8B-B14F-4D97-AF65-F5344CB8AC3E}">
        <p14:creationId xmlns:p14="http://schemas.microsoft.com/office/powerpoint/2010/main" val="15279226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Les parties prenantes appropriées peuvent impulser une évaluation nationale pour identifier les AMCE potentielles et candidates </a:t>
            </a:r>
          </a:p>
        </p:txBody>
      </p:sp>
      <p:sp>
        <p:nvSpPr>
          <p:cNvPr id="4" name="Slide Number Placeholder 3"/>
          <p:cNvSpPr>
            <a:spLocks noGrp="1"/>
          </p:cNvSpPr>
          <p:nvPr>
            <p:ph type="sldNum" sz="quarter" idx="5"/>
          </p:nvPr>
        </p:nvSpPr>
        <p:spPr/>
        <p:txBody>
          <a:bodyPr/>
          <a:lstStyle/>
          <a:p>
            <a:fld id="{18BB0902-55BC-684A-BA68-72049415391F}" type="slidenum">
              <a:rPr lang="en-US" smtClean="0"/>
              <a:pPr/>
              <a:t>64</a:t>
            </a:fld>
            <a:endParaRPr lang="en-US"/>
          </a:p>
        </p:txBody>
      </p:sp>
    </p:spTree>
    <p:extLst>
      <p:ext uri="{BB962C8B-B14F-4D97-AF65-F5344CB8AC3E}">
        <p14:creationId xmlns:p14="http://schemas.microsoft.com/office/powerpoint/2010/main" val="40238405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8BB0902-55BC-684A-BA68-72049415391F}" type="slidenum">
              <a:rPr lang="en-US" smtClean="0"/>
              <a:pPr/>
              <a:t>65</a:t>
            </a:fld>
            <a:endParaRPr lang="en-US"/>
          </a:p>
        </p:txBody>
      </p:sp>
    </p:spTree>
    <p:extLst>
      <p:ext uri="{BB962C8B-B14F-4D97-AF65-F5344CB8AC3E}">
        <p14:creationId xmlns:p14="http://schemas.microsoft.com/office/powerpoint/2010/main" val="24321175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18BB0902-55BC-684A-BA68-72049415391F}" type="slidenum">
              <a:rPr lang="en-US" smtClean="0"/>
              <a:pPr/>
              <a:t>66</a:t>
            </a:fld>
            <a:endParaRPr lang="en-US"/>
          </a:p>
        </p:txBody>
      </p:sp>
    </p:spTree>
    <p:extLst>
      <p:ext uri="{BB962C8B-B14F-4D97-AF65-F5344CB8AC3E}">
        <p14:creationId xmlns:p14="http://schemas.microsoft.com/office/powerpoint/2010/main" val="94831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dirty="0">
                <a:solidFill>
                  <a:srgbClr val="000000"/>
                </a:solidFill>
                <a:effectLst/>
                <a:latin typeface="Calibri"/>
                <a:ea typeface="Calibri"/>
                <a:cs typeface="Calibri"/>
              </a:rPr>
              <a:t>Une suggestion : laissez les participants lire la définition individuellement, puis revoyez-la avec eux.</a:t>
            </a:r>
          </a:p>
        </p:txBody>
      </p:sp>
      <p:sp>
        <p:nvSpPr>
          <p:cNvPr id="4" name="Slide Number Placeholder 3"/>
          <p:cNvSpPr>
            <a:spLocks noGrp="1"/>
          </p:cNvSpPr>
          <p:nvPr>
            <p:ph type="sldNum" sz="quarter" idx="5"/>
          </p:nvPr>
        </p:nvSpPr>
        <p:spPr/>
        <p:txBody>
          <a:bodyPr/>
          <a:lstStyle/>
          <a:p>
            <a:fld id="{18BB0902-55BC-684A-BA68-72049415391F}" type="slidenum">
              <a:rPr lang="en-US" smtClean="0"/>
              <a:pPr/>
              <a:t>5</a:t>
            </a:fld>
            <a:endParaRPr lang="en-US"/>
          </a:p>
        </p:txBody>
      </p:sp>
    </p:spTree>
    <p:extLst>
      <p:ext uri="{BB962C8B-B14F-4D97-AF65-F5344CB8AC3E}">
        <p14:creationId xmlns:p14="http://schemas.microsoft.com/office/powerpoint/2010/main" val="1779929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Cette diapositive et la suivante visent à illustrer la complémentarité et la différence fondamentale entre une aire protégée et une AMCE. Une aire protégée devrait être consacrée à atteindre des résultats en matière de conservation. </a:t>
            </a:r>
          </a:p>
        </p:txBody>
      </p:sp>
      <p:sp>
        <p:nvSpPr>
          <p:cNvPr id="4" name="Slide Number Placeholder 3"/>
          <p:cNvSpPr>
            <a:spLocks noGrp="1"/>
          </p:cNvSpPr>
          <p:nvPr>
            <p:ph type="sldNum" sz="quarter" idx="10"/>
          </p:nvPr>
        </p:nvSpPr>
        <p:spPr/>
        <p:txBody>
          <a:bodyPr/>
          <a:lstStyle/>
          <a:p>
            <a:fld id="{18BB0902-55BC-684A-BA68-72049415391F}" type="slidenum">
              <a:rPr lang="en-US" smtClean="0"/>
              <a:pPr/>
              <a:t>6</a:t>
            </a:fld>
            <a:endParaRPr lang="en-US"/>
          </a:p>
        </p:txBody>
      </p:sp>
    </p:spTree>
    <p:extLst>
      <p:ext uri="{BB962C8B-B14F-4D97-AF65-F5344CB8AC3E}">
        <p14:creationId xmlns:p14="http://schemas.microsoft.com/office/powerpoint/2010/main" val="2859956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0" i="0" strike="noStrike" cap="none" spc="0" baseline="0">
                <a:solidFill>
                  <a:srgbClr val="000000"/>
                </a:solidFill>
                <a:effectLst/>
                <a:latin typeface="Calibri"/>
                <a:ea typeface="Calibri"/>
                <a:cs typeface="Calibri"/>
              </a:rPr>
              <a:t>Une AMCE devrait fournir des résultats en matière de conservation à long terme, mais la gestion du site n'a pas besoin d'être determinée par ces résultats. </a:t>
            </a:r>
          </a:p>
        </p:txBody>
      </p:sp>
      <p:sp>
        <p:nvSpPr>
          <p:cNvPr id="4" name="Slide Number Placeholder 3"/>
          <p:cNvSpPr>
            <a:spLocks noGrp="1"/>
          </p:cNvSpPr>
          <p:nvPr>
            <p:ph type="sldNum" sz="quarter" idx="10"/>
          </p:nvPr>
        </p:nvSpPr>
        <p:spPr/>
        <p:txBody>
          <a:bodyPr/>
          <a:lstStyle/>
          <a:p>
            <a:fld id="{18BB0902-55BC-684A-BA68-72049415391F}" type="slidenum">
              <a:rPr lang="en-US" smtClean="0"/>
              <a:pPr/>
              <a:t>7</a:t>
            </a:fld>
            <a:endParaRPr lang="en-US"/>
          </a:p>
        </p:txBody>
      </p:sp>
    </p:spTree>
    <p:extLst>
      <p:ext uri="{BB962C8B-B14F-4D97-AF65-F5344CB8AC3E}">
        <p14:creationId xmlns:p14="http://schemas.microsoft.com/office/powerpoint/2010/main" val="3916714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dirty="0">
                <a:solidFill>
                  <a:srgbClr val="000000"/>
                </a:solidFill>
                <a:effectLst/>
                <a:latin typeface="Calibri"/>
                <a:ea typeface="Calibri"/>
                <a:cs typeface="Calibri"/>
              </a:rPr>
              <a:t>Barre bleue supérieure </a:t>
            </a:r>
            <a:r>
              <a:rPr lang="fr" sz="1800" b="0" i="0" strike="noStrike" cap="none" spc="0" baseline="0" dirty="0">
                <a:solidFill>
                  <a:srgbClr val="000000"/>
                </a:solidFill>
                <a:effectLst/>
                <a:latin typeface="Calibri"/>
                <a:ea typeface="Calibri"/>
                <a:cs typeface="Calibri"/>
              </a:rPr>
              <a:t>: expliquez que tous les sites qui apparaissent conservent la biodiversité sur le long terme. </a:t>
            </a:r>
          </a:p>
          <a:p>
            <a:r>
              <a:rPr lang="fr" sz="1800" b="1" i="0" strike="noStrike" cap="none" spc="0" baseline="0" dirty="0">
                <a:solidFill>
                  <a:srgbClr val="000000"/>
                </a:solidFill>
                <a:effectLst/>
                <a:latin typeface="Calibri"/>
                <a:ea typeface="Calibri"/>
                <a:cs typeface="Calibri"/>
              </a:rPr>
              <a:t>Flèches grises </a:t>
            </a:r>
            <a:r>
              <a:rPr lang="fr" sz="1800" b="0" i="0" strike="noStrike" cap="none" spc="0" baseline="0" dirty="0">
                <a:solidFill>
                  <a:srgbClr val="000000"/>
                </a:solidFill>
                <a:effectLst/>
                <a:latin typeface="Calibri"/>
                <a:ea typeface="Calibri"/>
                <a:cs typeface="Calibri"/>
              </a:rPr>
              <a:t>: celles-ci illustrent qu'il y a des niveaux différents d'intentionnalité au regard des résultats en matière de conservation. Certains sites ne sont pas consacrés à la conservation, mais assurent néanmoins la conservation (côté gauche de la diapositive). D'autres sont consacrés à la conservation (côté droit de la diapositive). </a:t>
            </a:r>
          </a:p>
          <a:p>
            <a:r>
              <a:rPr lang="fr" sz="1800" b="0" i="0" strike="noStrike" cap="none" spc="0" baseline="0" dirty="0">
                <a:solidFill>
                  <a:srgbClr val="000000"/>
                </a:solidFill>
                <a:effectLst/>
                <a:latin typeface="Calibri"/>
                <a:ea typeface="Calibri"/>
                <a:cs typeface="Calibri"/>
              </a:rPr>
              <a:t>Les directives de l'UICN fournissent une liste de sites susceptibles de satisfaire les critères de définition des AMCE aux pages 10 et 11 : </a:t>
            </a:r>
            <a:r>
              <a:rPr lang="es-ES" sz="1800" b="0" i="0" strike="noStrike" cap="none" spc="0" baseline="0" dirty="0">
                <a:solidFill>
                  <a:srgbClr val="000000"/>
                </a:solidFill>
                <a:effectLst/>
                <a:latin typeface="+mn-lt"/>
                <a:ea typeface="Calibri"/>
                <a:cs typeface="Calibri"/>
              </a:rPr>
              <a:t>https://portals.iucn.org/library/node/49125</a:t>
            </a:r>
            <a:endParaRPr lang="fr" sz="1800" b="0" i="0" strike="noStrike" cap="none" spc="0" baseline="0" dirty="0">
              <a:solidFill>
                <a:srgbClr val="000000"/>
              </a:solidFill>
              <a:effectLst/>
              <a:latin typeface="Calibri"/>
              <a:ea typeface="Calibri"/>
              <a:cs typeface="Calibri"/>
            </a:endParaRPr>
          </a:p>
          <a:p>
            <a:r>
              <a:rPr lang="fr" sz="1800" b="0" i="0" strike="noStrike" cap="none" spc="0" baseline="0" dirty="0">
                <a:solidFill>
                  <a:srgbClr val="000000"/>
                </a:solidFill>
                <a:effectLst/>
                <a:latin typeface="Calibri"/>
                <a:ea typeface="Calibri"/>
                <a:cs typeface="Calibri"/>
              </a:rPr>
              <a:t>Pour trouver des exemples d'AMCE dans votre région, veuillez vous référer à la base de données mondiale des AMCE (seulement en anglais) : www.protectedplanet.net/en </a:t>
            </a:r>
          </a:p>
        </p:txBody>
      </p:sp>
      <p:sp>
        <p:nvSpPr>
          <p:cNvPr id="4" name="Slide Number Placeholder 3"/>
          <p:cNvSpPr>
            <a:spLocks noGrp="1"/>
          </p:cNvSpPr>
          <p:nvPr>
            <p:ph type="sldNum" sz="quarter" idx="5"/>
          </p:nvPr>
        </p:nvSpPr>
        <p:spPr/>
        <p:txBody>
          <a:bodyPr/>
          <a:lstStyle/>
          <a:p>
            <a:fld id="{18BB0902-55BC-684A-BA68-72049415391F}" type="slidenum">
              <a:rPr lang="en-US" smtClean="0"/>
              <a:pPr/>
              <a:t>8</a:t>
            </a:fld>
            <a:endParaRPr lang="en-US"/>
          </a:p>
        </p:txBody>
      </p:sp>
    </p:spTree>
    <p:extLst>
      <p:ext uri="{BB962C8B-B14F-4D97-AF65-F5344CB8AC3E}">
        <p14:creationId xmlns:p14="http://schemas.microsoft.com/office/powerpoint/2010/main" val="3510727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 sz="1800" b="1" i="0" strike="noStrike" cap="none" spc="0" baseline="0" dirty="0">
                <a:solidFill>
                  <a:srgbClr val="000000"/>
                </a:solidFill>
                <a:effectLst/>
                <a:latin typeface="Calibri"/>
                <a:ea typeface="Calibri"/>
                <a:cs typeface="Calibri"/>
              </a:rPr>
              <a:t>Conservation dérivée </a:t>
            </a:r>
            <a:r>
              <a:rPr lang="fr" sz="1800" b="0" i="0" strike="noStrike" cap="none" spc="0" baseline="0" dirty="0">
                <a:solidFill>
                  <a:srgbClr val="000000"/>
                </a:solidFill>
                <a:effectLst/>
                <a:latin typeface="Calibri"/>
                <a:ea typeface="Calibri"/>
                <a:cs typeface="Calibri"/>
              </a:rPr>
              <a:t>: ce sont des sites dont les objectifs principaux de conservation ne sont pas en lien avec la conservation de la biodiversité, mais qui obtiennent néanmoins des résultats en matière de conservation. </a:t>
            </a:r>
          </a:p>
          <a:p>
            <a:pPr marL="0" marR="0" lvl="0" indent="0" algn="l" defTabSz="457200" rtl="0" eaLnBrk="1" fontAlgn="auto" latinLnBrk="0" hangingPunct="1">
              <a:lnSpc>
                <a:spcPct val="100000"/>
              </a:lnSpc>
              <a:spcBef>
                <a:spcPct val="0"/>
              </a:spcBef>
              <a:spcAft>
                <a:spcPct val="0"/>
              </a:spcAft>
              <a:buClrTx/>
              <a:buSzTx/>
              <a:buFontTx/>
              <a:buNone/>
              <a:defRPr/>
            </a:pPr>
            <a:r>
              <a:rPr lang="fr" sz="1800" b="0" i="0" strike="noStrike" cap="none" spc="0" baseline="0" dirty="0">
                <a:solidFill>
                  <a:srgbClr val="000000"/>
                </a:solidFill>
                <a:effectLst/>
                <a:latin typeface="Calibri"/>
                <a:ea typeface="Calibri"/>
                <a:cs typeface="Calibri"/>
              </a:rPr>
              <a:t>Les directives de l'UICN fournissent une liste de sites susceptibles de satisfaire les critères de définition des AMCE aux pages 10 et 11 : </a:t>
            </a:r>
            <a:r>
              <a:rPr lang="es-ES" sz="1800" b="0" i="0" strike="noStrike" cap="none" spc="0" baseline="0" dirty="0">
                <a:solidFill>
                  <a:srgbClr val="000000"/>
                </a:solidFill>
                <a:effectLst/>
                <a:latin typeface="+mn-lt"/>
                <a:ea typeface="Calibri"/>
                <a:cs typeface="Calibri"/>
              </a:rPr>
              <a:t>https://portals.iucn.org/library/node/49125</a:t>
            </a:r>
            <a:endParaRPr lang="fr" sz="1800" b="0" i="0" strike="noStrike" cap="none" spc="0" baseline="0" dirty="0">
              <a:solidFill>
                <a:srgbClr val="000000"/>
              </a:solidFill>
              <a:effectLst/>
              <a:latin typeface="Calibri"/>
              <a:ea typeface="Calibri"/>
              <a:cs typeface="Calibri"/>
            </a:endParaRPr>
          </a:p>
          <a:p>
            <a:r>
              <a:rPr lang="fr" sz="1800" b="0" i="0" strike="noStrike" cap="none" spc="0" baseline="0" dirty="0">
                <a:solidFill>
                  <a:srgbClr val="000000"/>
                </a:solidFill>
                <a:effectLst/>
                <a:latin typeface="Calibri"/>
                <a:ea typeface="Calibri"/>
                <a:cs typeface="Calibri"/>
              </a:rPr>
              <a:t>Pour trouver des exemples d'AMCE dans votre région, veuillez vous référer à la base de données mondiale des AMCE : www.protectedplanet.net/en</a:t>
            </a:r>
          </a:p>
        </p:txBody>
      </p:sp>
      <p:sp>
        <p:nvSpPr>
          <p:cNvPr id="4" name="Slide Number Placeholder 3"/>
          <p:cNvSpPr>
            <a:spLocks noGrp="1"/>
          </p:cNvSpPr>
          <p:nvPr>
            <p:ph type="sldNum" sz="quarter" idx="5"/>
          </p:nvPr>
        </p:nvSpPr>
        <p:spPr/>
        <p:txBody>
          <a:bodyPr/>
          <a:lstStyle/>
          <a:p>
            <a:fld id="{18BB0902-55BC-684A-BA68-72049415391F}" type="slidenum">
              <a:rPr lang="en-US" smtClean="0"/>
              <a:pPr/>
              <a:t>9</a:t>
            </a:fld>
            <a:endParaRPr lang="en-US"/>
          </a:p>
        </p:txBody>
      </p:sp>
    </p:spTree>
    <p:extLst>
      <p:ext uri="{BB962C8B-B14F-4D97-AF65-F5344CB8AC3E}">
        <p14:creationId xmlns:p14="http://schemas.microsoft.com/office/powerpoint/2010/main" val="1927987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31F1F38-47D8-A14A-9C95-C875B7A0E2B0}"/>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293A4DFF-689F-2A44-BFD4-8921E387A65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2DCE2510-E601-754B-9969-45581D6A26E6}"/>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3706EE05-E3CE-D840-A52E-5A1134173C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5606E61-B94E-E84A-8539-E7E3293EF40F}"/>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52945279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8688D59-508B-5E4C-9A2B-1071B2AC9D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41C51082-B897-4149-B4F4-C122E82985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C80F478C-ACC3-464B-A94D-AA17749ECF6B}"/>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C4E8E7E9-BD99-934A-A132-0B6B19AD9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25A9D9C1-3F6A-8042-A4D2-F14AE1BE89F5}"/>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35239681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27D9130-115C-0E4B-AB34-71C981DE4293}"/>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AAAEEBA-F1CE-6E4C-8407-1435264DBFDD}"/>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8DFAA597-B63C-574B-801C-B5D039803B3F}"/>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9BA0ADC9-6D1A-DD49-AAFA-BC91E4C4B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91308A1-F69B-044C-A63A-7A2259758BDE}"/>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7395115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2B05293-1B85-8F42-824A-A7FF55218D6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E366FFF8-012A-1C48-8B4A-B2C4A6D17FE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637ED74A-4595-EC42-BE1D-9898F4B0551A}"/>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2870E0EE-8843-AE43-8AB6-347BF68D9D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5765C4-B5D3-3043-BCE9-9F62C755CB19}"/>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09480926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8239822-04DD-9448-BBB1-9758380D41D9}"/>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28723A7F-D8E9-7D45-AF53-FF2EA054792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D4BDBD32-1F58-8946-84DD-4F1E55B30FDD}"/>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6A40ECDA-D8D5-C243-9DEB-0F782E33EA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5BCCA63F-94FF-CD4A-A396-5F758373BD33}"/>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84833919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8242595-29F4-764D-B817-D33BF9A4478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F1BDA7ED-9B25-2142-A17A-2690FC4003FB}"/>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874DA6BB-C59E-DA4A-9FFC-2AE379DEBF81}"/>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A54CA3D3-E275-944C-9F8B-F84C1DCF8176}"/>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01D3F6ED-4813-3E48-8246-17216A9C22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B4CDF516-18F4-184E-A5CD-A5A2839D51C1}"/>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400328907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8EABF3B-D90A-3046-978C-A8698C551F3F}"/>
              </a:ext>
            </a:extLst>
          </p:cNvPr>
          <p:cNvSpPr>
            <a:spLocks noGrp="1"/>
          </p:cNvSpPr>
          <p:nvPr>
            <p:ph type="title"/>
          </p:nvPr>
        </p:nvSpPr>
        <p:spPr>
          <a:xfrm>
            <a:off x="629841" y="365126"/>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47A5CCD1-C2C7-7B43-B4DF-2F872820325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A18DB232-B3AD-7546-B559-DB5C5D7BB243}"/>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CEE7D6E5-A7DB-7449-B038-5E35BA5A522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493D8DBD-9045-F344-B11D-B9BAE601CC56}"/>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A105AAB3-6795-2342-95BD-0651F55D3595}"/>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8" name="Footer Placeholder 7">
            <a:extLst>
              <a:ext uri="{FF2B5EF4-FFF2-40B4-BE49-F238E27FC236}">
                <a16:creationId xmlns:a16="http://schemas.microsoft.com/office/drawing/2014/main" xmlns="" id="{6D671390-429B-A14F-88E6-DB9802E179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8FD086BA-6A5C-D44F-8E78-CA073EB3592E}"/>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12750190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455A389-ADF5-FA49-8BA6-BD7D8D51B46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7ADA2524-C88C-424F-817C-D404E1B2F271}"/>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4" name="Footer Placeholder 3">
            <a:extLst>
              <a:ext uri="{FF2B5EF4-FFF2-40B4-BE49-F238E27FC236}">
                <a16:creationId xmlns:a16="http://schemas.microsoft.com/office/drawing/2014/main" xmlns="" id="{79F89831-4EA8-734D-AA96-4D09E27262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F99937C-C8A2-334E-8153-75A93807CF28}"/>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2913604177"/>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A1A3AA05-3203-0B45-9C7C-F0C2B5456E25}"/>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3" name="Footer Placeholder 2">
            <a:extLst>
              <a:ext uri="{FF2B5EF4-FFF2-40B4-BE49-F238E27FC236}">
                <a16:creationId xmlns:a16="http://schemas.microsoft.com/office/drawing/2014/main" xmlns="" id="{2A728F94-C4D6-8D4F-B9CE-61DED1651D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39A9B4-9E65-7A45-A90D-2D0890840025}"/>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013613841"/>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67F4136-E915-C843-83B6-0983F33E5BB2}"/>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527C9C43-8F6E-F342-B00D-BF96BE2B727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5CD61881-F4B1-EE43-8D1C-5E7E2553B09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xmlns="" id="{21F9C612-EC11-674A-A5F1-98618BC33C5E}"/>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E1E21B3D-F121-F241-A420-8383233274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A562A015-6961-AB4A-BFE8-E25D0B86D59C}"/>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318526646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0512FE-760C-7D46-B711-AFFD9E5AC4FF}"/>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5F888288-75C8-B64C-A8D7-76B82155098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xmlns="" id="{3341422A-B0E3-A44D-B641-63289686540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xmlns="" id="{D3BC5D66-A910-4D4B-A1FD-572D4C1A01F9}"/>
              </a:ext>
            </a:extLst>
          </p:cNvPr>
          <p:cNvSpPr>
            <a:spLocks noGrp="1"/>
          </p:cNvSpPr>
          <p:nvPr>
            <p:ph type="dt" sz="half" idx="10"/>
          </p:nvPr>
        </p:nvSpPr>
        <p:spPr/>
        <p:txBody>
          <a:bodyPr/>
          <a:lstStyle/>
          <a:p>
            <a:fld id="{DB95B8CB-DFB6-624F-A6CF-BA1010AD1500}" type="datetimeFigureOut">
              <a:rPr lang="en-US" smtClean="0"/>
              <a:pPr/>
              <a:t>10/8/2021</a:t>
            </a:fld>
            <a:endParaRPr lang="en-US"/>
          </a:p>
        </p:txBody>
      </p:sp>
      <p:sp>
        <p:nvSpPr>
          <p:cNvPr id="6" name="Footer Placeholder 5">
            <a:extLst>
              <a:ext uri="{FF2B5EF4-FFF2-40B4-BE49-F238E27FC236}">
                <a16:creationId xmlns:a16="http://schemas.microsoft.com/office/drawing/2014/main" xmlns="" id="{C55F2535-DC0A-2E43-A1E7-9487854C64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C74B8831-AF10-C446-9F73-51BFB69829B7}"/>
              </a:ext>
            </a:extLst>
          </p:cNvPr>
          <p:cNvSpPr>
            <a:spLocks noGrp="1"/>
          </p:cNvSpPr>
          <p:nvPr>
            <p:ph type="sldNum" sz="quarter" idx="12"/>
          </p:nvPr>
        </p:nvSpPr>
        <p:spPr/>
        <p:txBody>
          <a:bodyPr/>
          <a:lstStyle/>
          <a:p>
            <a:fld id="{A13F0DBA-2FED-9548-BBF4-AF900E0FD9E4}" type="slidenum">
              <a:rPr lang="en-US" smtClean="0"/>
              <a:pPr/>
              <a:t>‹Nr.›</a:t>
            </a:fld>
            <a:endParaRPr lang="en-US"/>
          </a:p>
        </p:txBody>
      </p:sp>
    </p:spTree>
    <p:extLst>
      <p:ext uri="{BB962C8B-B14F-4D97-AF65-F5344CB8AC3E}">
        <p14:creationId xmlns:p14="http://schemas.microsoft.com/office/powerpoint/2010/main" val="199443298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A8C3B756-C26C-644B-AA45-429899DA9FB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AED00B6B-C46B-0240-9F8A-AAD585DD68A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F7B1A93D-2A10-F744-9515-E947B06C16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B95B8CB-DFB6-624F-A6CF-BA1010AD1500}" type="datetimeFigureOut">
              <a:rPr lang="en-US" smtClean="0"/>
              <a:pPr/>
              <a:t>10/8/2021</a:t>
            </a:fld>
            <a:endParaRPr lang="en-US"/>
          </a:p>
        </p:txBody>
      </p:sp>
      <p:sp>
        <p:nvSpPr>
          <p:cNvPr id="5" name="Footer Placeholder 4">
            <a:extLst>
              <a:ext uri="{FF2B5EF4-FFF2-40B4-BE49-F238E27FC236}">
                <a16:creationId xmlns:a16="http://schemas.microsoft.com/office/drawing/2014/main" xmlns="" id="{D7EE265C-4690-5D4A-A9B2-D8FE463EE1A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1013D4CF-9D38-5F40-8E5C-7D7A20C76F2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3F0DBA-2FED-9548-BBF4-AF900E0FD9E4}" type="slidenum">
              <a:rPr lang="en-US" smtClean="0"/>
              <a:pPr/>
              <a:t>‹Nr.›</a:t>
            </a:fld>
            <a:endParaRPr lang="en-US"/>
          </a:p>
        </p:txBody>
      </p:sp>
    </p:spTree>
    <p:extLst>
      <p:ext uri="{BB962C8B-B14F-4D97-AF65-F5344CB8AC3E}">
        <p14:creationId xmlns:p14="http://schemas.microsoft.com/office/powerpoint/2010/main" val="41533927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0.xml"/><Relationship Id="rId16" Type="http://schemas.openxmlformats.org/officeDocument/2006/relationships/diagramColors" Target="../diagrams/colors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image" Target="../media/image6.png"/><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diagramData" Target="../diagrams/data10.xml"/><Relationship Id="rId18" Type="http://schemas.openxmlformats.org/officeDocument/2006/relationships/image" Target="../media/image5.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microsoft.com/office/2007/relationships/diagramDrawing" Target="../diagrams/drawing10.xml"/><Relationship Id="rId2" Type="http://schemas.openxmlformats.org/officeDocument/2006/relationships/notesSlide" Target="../notesSlides/notesSlide11.xml"/><Relationship Id="rId16" Type="http://schemas.openxmlformats.org/officeDocument/2006/relationships/diagramColors" Target="../diagrams/colors10.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diagramQuickStyle" Target="../diagrams/quickStyle10.xml"/><Relationship Id="rId10" Type="http://schemas.openxmlformats.org/officeDocument/2006/relationships/diagramQuickStyle" Target="../diagrams/quickStyle9.xml"/><Relationship Id="rId19" Type="http://schemas.openxmlformats.org/officeDocument/2006/relationships/image" Target="../media/image6.png"/><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wcmc.io/WDPA_Manual" TargetMode="External"/><Relationship Id="rId4" Type="http://schemas.openxmlformats.org/officeDocument/2006/relationships/hyperlink" Target="http://www.protectedplanet.net/"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cmc.io/WDPA_Manual"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protectedareas@unep-wcmc.org"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cmc.io/WDPA_Manual"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6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9.xml"/><Relationship Id="rId16" Type="http://schemas.openxmlformats.org/officeDocument/2006/relationships/diagramColors" Target="../diagrams/colors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19" Type="http://schemas.openxmlformats.org/officeDocument/2006/relationships/image" Target="../media/image6.png"/><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9144000" cy="6858000"/>
            <a:chOff x="0" y="0"/>
            <a:chExt cx="9144000" cy="6858000"/>
          </a:xfrm>
        </p:grpSpPr>
        <p:sp>
          <p:nvSpPr>
            <p:cNvPr id="3" name="object 3"/>
            <p:cNvSpPr/>
            <p:nvPr/>
          </p:nvSpPr>
          <p:spPr>
            <a:xfrm>
              <a:off x="0" y="0"/>
              <a:ext cx="9144000" cy="6857999"/>
            </a:xfrm>
            <a:prstGeom prst="rect">
              <a:avLst/>
            </a:prstGeom>
            <a:blipFill rotWithShape="1">
              <a:blip r:embed="rId3">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 name="object 4"/>
            <p:cNvSpPr/>
            <p:nvPr/>
          </p:nvSpPr>
          <p:spPr>
            <a:xfrm>
              <a:off x="0" y="2997707"/>
              <a:ext cx="9144000" cy="2951988"/>
            </a:xfrm>
            <a:prstGeom prst="rect">
              <a:avLst/>
            </a:prstGeom>
            <a:blipFill rotWithShape="1">
              <a:blip r:embed="rId4">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7" name="object 7"/>
          <p:cNvSpPr/>
          <p:nvPr/>
        </p:nvSpPr>
        <p:spPr>
          <a:xfrm>
            <a:off x="143255" y="435448"/>
            <a:ext cx="2078736" cy="1964436"/>
          </a:xfrm>
          <a:prstGeom prst="rect">
            <a:avLst/>
          </a:prstGeom>
          <a:blipFill rotWithShape="1">
            <a:blip r:embed="rId5">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TextBox 4">
            <a:extLst>
              <a:ext uri="{FF2B5EF4-FFF2-40B4-BE49-F238E27FC236}">
                <a16:creationId xmlns:a16="http://schemas.microsoft.com/office/drawing/2014/main" xmlns="" id="{1A791237-BC57-FE4D-925A-86787BB21BE6}"/>
              </a:ext>
            </a:extLst>
          </p:cNvPr>
          <p:cNvSpPr txBox="1"/>
          <p:nvPr/>
        </p:nvSpPr>
        <p:spPr>
          <a:xfrm>
            <a:off x="138826" y="3145971"/>
            <a:ext cx="8866348" cy="1754326"/>
          </a:xfrm>
          <a:prstGeom prst="rect">
            <a:avLst/>
          </a:prstGeom>
          <a:noFill/>
        </p:spPr>
        <p:txBody>
          <a:bodyPr wrap="square" rtlCol="0">
            <a:spAutoFit/>
          </a:bodyPr>
          <a:lstStyle/>
          <a:p>
            <a:pPr algn="ctr"/>
            <a:endParaRPr lang="en-US" sz="2800" dirty="0">
              <a:solidFill>
                <a:schemeClr val="bg1"/>
              </a:solidFill>
            </a:endParaRPr>
          </a:p>
          <a:p>
            <a:pPr algn="ctr"/>
            <a:r>
              <a:rPr lang="fr" sz="2800" b="0" i="0" strike="noStrike" cap="none" spc="0" baseline="0" dirty="0">
                <a:solidFill>
                  <a:srgbClr val="FFFFFF"/>
                </a:solidFill>
                <a:effectLst/>
                <a:latin typeface="Calibri"/>
                <a:ea typeface="Calibri"/>
                <a:cs typeface="Calibri"/>
              </a:rPr>
              <a:t>AUTRES MESURES DE CONSERVATION EFFICACES PAR ZONE</a:t>
            </a:r>
          </a:p>
          <a:p>
            <a:pPr algn="ctr"/>
            <a:endParaRPr lang="en-US" sz="2800" dirty="0">
              <a:solidFill>
                <a:schemeClr val="bg1"/>
              </a:solidFill>
            </a:endParaRPr>
          </a:p>
          <a:p>
            <a:pPr algn="ctr"/>
            <a:r>
              <a:rPr lang="fr" sz="2400" b="0" i="0" strike="noStrike" cap="none" spc="0" baseline="0" dirty="0">
                <a:solidFill>
                  <a:srgbClr val="FFFFFF"/>
                </a:solidFill>
                <a:effectLst/>
                <a:latin typeface="Calibri"/>
                <a:ea typeface="Calibri"/>
                <a:cs typeface="Calibri"/>
              </a:rPr>
              <a:t>[NOM ET AFFILIATION DE LA PERSONNE QUI PRÉSENTE] </a:t>
            </a:r>
          </a:p>
        </p:txBody>
      </p:sp>
      <p:pic>
        <p:nvPicPr>
          <p:cNvPr id="8" name="Picture 7" descr="A close up of a sign&#10;&#10;Description automatically generated">
            <a:extLst>
              <a:ext uri="{FF2B5EF4-FFF2-40B4-BE49-F238E27FC236}">
                <a16:creationId xmlns:a16="http://schemas.microsoft.com/office/drawing/2014/main" xmlns="" id="{C6AD6DFE-0638-4A4C-A83E-15912AED5617}"/>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965899" y="4778501"/>
            <a:ext cx="956077" cy="1171194"/>
          </a:xfrm>
          <a:prstGeom prst="rect">
            <a:avLst/>
          </a:prstGeom>
        </p:spPr>
      </p:pic>
    </p:spTree>
    <p:extLst>
      <p:ext uri="{BB962C8B-B14F-4D97-AF65-F5344CB8AC3E}">
        <p14:creationId xmlns:p14="http://schemas.microsoft.com/office/powerpoint/2010/main" val="19370176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fr" sz="3300" b="0" i="0" strike="noStrike" cap="none" spc="0" baseline="0">
                <a:solidFill>
                  <a:srgbClr val="000000"/>
                </a:solidFill>
                <a:effectLst/>
                <a:latin typeface="Calibri Light"/>
                <a:ea typeface="Calibri Light"/>
                <a:cs typeface="Calibri Light"/>
              </a:rPr>
              <a:t>TYPES D'AMCE POTENTIELLES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715626254"/>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p:nvPr>
            <p:extLst>
              <p:ext uri="{D42A27DB-BD31-4B8C-83A1-F6EECF244321}">
                <p14:modId xmlns:p14="http://schemas.microsoft.com/office/powerpoint/2010/main" val="1960574102"/>
              </p:ext>
            </p:extLst>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800" b="0" i="0" strike="noStrike" cap="none" spc="0" baseline="0" dirty="0">
                <a:solidFill>
                  <a:srgbClr val="000000"/>
                </a:solidFill>
                <a:effectLst/>
                <a:latin typeface="Calibri Light"/>
                <a:ea typeface="Calibri Light"/>
                <a:cs typeface="Calibri Light"/>
              </a:rPr>
              <a:t>Conservation efficace de la biodiversité </a:t>
            </a:r>
            <a:r>
              <a:rPr lang="fr" sz="2800" b="0" i="1" strike="noStrike" cap="none" spc="0" baseline="0" dirty="0">
                <a:solidFill>
                  <a:srgbClr val="000000"/>
                </a:solidFill>
                <a:effectLst/>
                <a:latin typeface="Calibri Light"/>
                <a:ea typeface="Calibri Light"/>
                <a:cs typeface="Calibri Light"/>
              </a:rPr>
              <a:t>in situ</a:t>
            </a:r>
            <a:endParaRPr lang="fr" sz="2800" b="0" i="0" strike="noStrike" cap="none" spc="0" baseline="0" dirty="0">
              <a:solidFill>
                <a:srgbClr val="000000"/>
              </a:solidFill>
              <a:effectLst/>
              <a:latin typeface="Calibri Light"/>
              <a:ea typeface="Calibri Light"/>
              <a:cs typeface="Calibri Light"/>
            </a:endParaRPr>
          </a:p>
        </p:txBody>
      </p:sp>
      <p:pic>
        <p:nvPicPr>
          <p:cNvPr id="8" name="Picture 7" descr="A picture containing light&#10;&#10;Description automatically generated">
            <a:extLst>
              <a:ext uri="{FF2B5EF4-FFF2-40B4-BE49-F238E27FC236}">
                <a16:creationId xmlns:a16="http://schemas.microsoft.com/office/drawing/2014/main" xmlns="" id="{B816EF25-E1D3-9F40-A914-7B8C5CD08F2A}"/>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BA30FA64-3C30-3D49-8E5A-E296587B873D}"/>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60727184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fr" sz="3300" b="0" i="0" strike="noStrike" cap="none" spc="0" baseline="0">
                <a:solidFill>
                  <a:srgbClr val="000000"/>
                </a:solidFill>
                <a:effectLst/>
                <a:latin typeface="Calibri Light"/>
                <a:ea typeface="Calibri Light"/>
                <a:cs typeface="Calibri Light"/>
              </a:rPr>
              <a:t>TYPES D'AMCE POTENTIELLES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254536081"/>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p:nvPr>
            <p:extLst>
              <p:ext uri="{D42A27DB-BD31-4B8C-83A1-F6EECF244321}">
                <p14:modId xmlns:p14="http://schemas.microsoft.com/office/powerpoint/2010/main" val="3971886918"/>
              </p:ext>
            </p:extLst>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800" b="0" i="0" strike="noStrike" cap="none" spc="0" baseline="0" dirty="0">
                <a:solidFill>
                  <a:srgbClr val="000000"/>
                </a:solidFill>
                <a:effectLst/>
                <a:latin typeface="Calibri Light"/>
                <a:ea typeface="Calibri Light"/>
                <a:cs typeface="Calibri Light"/>
              </a:rPr>
              <a:t>Conservation efficace de la biodiversité </a:t>
            </a:r>
            <a:r>
              <a:rPr lang="fr" sz="2800" b="0" i="1" strike="noStrike" cap="none" spc="0" baseline="0" dirty="0">
                <a:solidFill>
                  <a:srgbClr val="000000"/>
                </a:solidFill>
                <a:effectLst/>
                <a:latin typeface="Calibri Light"/>
                <a:ea typeface="Calibri Light"/>
                <a:cs typeface="Calibri Light"/>
              </a:rPr>
              <a:t>in situ</a:t>
            </a:r>
            <a:r>
              <a:rPr lang="fr" sz="2800" b="0" i="0" strike="noStrike" cap="none" spc="0" baseline="0" dirty="0">
                <a:solidFill>
                  <a:srgbClr val="000000"/>
                </a:solidFill>
                <a:effectLst/>
                <a:latin typeface="Calibri Light"/>
                <a:ea typeface="Calibri Light"/>
                <a:cs typeface="Calibri Light"/>
              </a:rPr>
              <a:t> </a:t>
            </a:r>
          </a:p>
        </p:txBody>
      </p:sp>
      <p:pic>
        <p:nvPicPr>
          <p:cNvPr id="8" name="Picture 7" descr="A picture containing light&#10;&#10;Description automatically generated">
            <a:extLst>
              <a:ext uri="{FF2B5EF4-FFF2-40B4-BE49-F238E27FC236}">
                <a16:creationId xmlns:a16="http://schemas.microsoft.com/office/drawing/2014/main" xmlns="" id="{90481642-843F-5040-9942-E07ED4A388BE}"/>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141B9374-C46D-C742-A5C8-EB723A23D2F7}"/>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169594167"/>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667"/>
            <a:ext cx="8229600" cy="1315855"/>
          </a:xfrm>
        </p:spPr>
        <p:txBody>
          <a:bodyPr>
            <a:normAutofit/>
          </a:bodyPr>
          <a:lstStyle/>
          <a:p>
            <a:pPr algn="ctr"/>
            <a:r>
              <a:rPr lang="fr" sz="3300" b="0" i="0" strike="noStrike" cap="none" spc="0" baseline="0" dirty="0">
                <a:solidFill>
                  <a:srgbClr val="000000"/>
                </a:solidFill>
                <a:effectLst/>
                <a:latin typeface="Calibri Light"/>
                <a:ea typeface="Calibri Light"/>
                <a:cs typeface="Calibri Light"/>
              </a:rPr>
              <a:t>TYPE D'AMCE ET D'AIRES PROTÉGÉES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6884174"/>
              </p:ext>
            </p:extLst>
          </p:nvPr>
        </p:nvGraphicFramePr>
        <p:xfrm>
          <a:off x="171610" y="1498892"/>
          <a:ext cx="8843681" cy="5034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picture containing light&#10;&#10;Description automatically generated">
            <a:extLst>
              <a:ext uri="{FF2B5EF4-FFF2-40B4-BE49-F238E27FC236}">
                <a16:creationId xmlns:a16="http://schemas.microsoft.com/office/drawing/2014/main" xmlns="" id="{675BD972-2AE1-744F-9A7B-4629D2AD7B27}"/>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B4AD63AC-FE3A-E442-873F-C7BD7FEF6335}"/>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024167027"/>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xmlns="" id="{2E442304-DDBD-4F7B-8017-36BCC863FB4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95601E08-1316-8E4E-A4D8-DEEB30C67FFA}"/>
              </a:ext>
            </a:extLst>
          </p:cNvPr>
          <p:cNvSpPr>
            <a:spLocks noGrp="1"/>
          </p:cNvSpPr>
          <p:nvPr>
            <p:ph type="title"/>
          </p:nvPr>
        </p:nvSpPr>
        <p:spPr>
          <a:xfrm>
            <a:off x="198244" y="640822"/>
            <a:ext cx="2104689" cy="5583148"/>
          </a:xfrm>
        </p:spPr>
        <p:txBody>
          <a:bodyPr anchor="ctr">
            <a:normAutofit/>
          </a:bodyPr>
          <a:lstStyle/>
          <a:p>
            <a:r>
              <a:rPr lang="fr" sz="2400" b="0" i="0" strike="noStrike" cap="none" spc="0" baseline="0" dirty="0">
                <a:solidFill>
                  <a:srgbClr val="000000"/>
                </a:solidFill>
                <a:effectLst/>
                <a:latin typeface="Calibri Light"/>
                <a:ea typeface="Calibri Light"/>
                <a:cs typeface="Calibri Light"/>
              </a:rPr>
              <a:t>SITES PEU SUSCEPTIBLES </a:t>
            </a:r>
            <a:r>
              <a:rPr sz="2400" dirty="0"/>
              <a:t/>
            </a:r>
            <a:br>
              <a:rPr sz="2400" dirty="0"/>
            </a:br>
            <a:r>
              <a:rPr lang="fr" sz="2400" b="0" i="0" strike="noStrike" cap="none" spc="0" baseline="0" dirty="0">
                <a:solidFill>
                  <a:srgbClr val="000000"/>
                </a:solidFill>
                <a:effectLst/>
                <a:latin typeface="Calibri Light"/>
                <a:ea typeface="Calibri Light"/>
                <a:cs typeface="Calibri Light"/>
              </a:rPr>
              <a:t>D</a:t>
            </a:r>
            <a:r>
              <a:rPr lang="fr-FR" sz="2400" b="0" i="0" strike="noStrike" cap="none" spc="0" baseline="0" dirty="0">
                <a:solidFill>
                  <a:srgbClr val="000000"/>
                </a:solidFill>
                <a:effectLst/>
                <a:latin typeface="Calibri Light"/>
                <a:ea typeface="Calibri Light"/>
                <a:cs typeface="Calibri Light"/>
              </a:rPr>
              <a:t>’Ê</a:t>
            </a:r>
            <a:r>
              <a:rPr lang="fr" sz="2400" b="0" i="0" strike="noStrike" cap="none" spc="0" baseline="0" dirty="0">
                <a:solidFill>
                  <a:srgbClr val="000000"/>
                </a:solidFill>
                <a:effectLst/>
                <a:latin typeface="Calibri Light"/>
                <a:ea typeface="Calibri Light"/>
                <a:cs typeface="Calibri Light"/>
              </a:rPr>
              <a:t>TRE DES AMCE</a:t>
            </a:r>
          </a:p>
        </p:txBody>
      </p:sp>
      <p:sp>
        <p:nvSpPr>
          <p:cNvPr id="17" name="sketch line">
            <a:extLst>
              <a:ext uri="{FF2B5EF4-FFF2-40B4-BE49-F238E27FC236}">
                <a16:creationId xmlns:a16="http://schemas.microsoft.com/office/drawing/2014/main" xmlns="" id="{5E107275-3853-46FD-A241-DE4355A426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44313" y="3465005"/>
            <a:ext cx="5410200" cy="13716"/>
          </a:xfrm>
          <a:custGeom>
            <a:avLst/>
            <a:gdLst>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xmlns="" id="{629FCD9F-385A-4544-905F-C474E4E6C533}"/>
              </a:ext>
            </a:extLst>
          </p:cNvPr>
          <p:cNvGraphicFramePr>
            <a:graphicFrameLocks noGrp="1"/>
          </p:cNvGraphicFramePr>
          <p:nvPr>
            <p:ph idx="1"/>
            <p:extLst>
              <p:ext uri="{D42A27DB-BD31-4B8C-83A1-F6EECF244321}">
                <p14:modId xmlns:p14="http://schemas.microsoft.com/office/powerpoint/2010/main" val="2678867038"/>
              </p:ext>
            </p:extLst>
          </p:nvPr>
        </p:nvGraphicFramePr>
        <p:xfrm>
          <a:off x="2302934" y="-203200"/>
          <a:ext cx="6811344" cy="741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15" descr="A picture containing light&#10;&#10;Description automatically generated">
            <a:extLst>
              <a:ext uri="{FF2B5EF4-FFF2-40B4-BE49-F238E27FC236}">
                <a16:creationId xmlns:a16="http://schemas.microsoft.com/office/drawing/2014/main" xmlns="" id="{246A3976-70E8-C24B-BAF4-99446A24A8BF}"/>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8" name="Picture 17" descr="A close up of a sign&#10;&#10;Description automatically generated">
            <a:extLst>
              <a:ext uri="{FF2B5EF4-FFF2-40B4-BE49-F238E27FC236}">
                <a16:creationId xmlns:a16="http://schemas.microsoft.com/office/drawing/2014/main" xmlns="" id="{F9034783-21AD-C74E-825F-EA836C8CA07A}"/>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13061927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_DSC0417.JPG"/>
          <p:cNvPicPr>
            <a:picLocks noGrp="1" noChangeAspect="1"/>
          </p:cNvPicPr>
          <p:nvPr>
            <p:ph idx="1"/>
          </p:nvPr>
        </p:nvPicPr>
        <p:blipFill>
          <a:blip r:embed="rId3">
            <a:extLst>
              <a:ext uri="{28A0092B-C50C-407E-A947-70E740481C1C}">
                <a14:useLocalDpi xmlns:a14="http://schemas.microsoft.com/office/drawing/2010/main"/>
              </a:ext>
            </a:extLst>
          </a:blip>
          <a:srcRect l="-10384" r="-10384"/>
          <a:stretch>
            <a:fillRect/>
          </a:stretch>
        </p:blipFill>
        <p:spPr>
          <a:xfrm>
            <a:off x="-971119" y="10274"/>
            <a:ext cx="11050668" cy="6858001"/>
          </a:xfrm>
        </p:spPr>
      </p:pic>
      <p:sp>
        <p:nvSpPr>
          <p:cNvPr id="2" name="TextBox 1"/>
          <p:cNvSpPr txBox="1"/>
          <p:nvPr/>
        </p:nvSpPr>
        <p:spPr>
          <a:xfrm>
            <a:off x="0" y="2659190"/>
            <a:ext cx="9153144" cy="2532370"/>
          </a:xfrm>
          <a:prstGeom prst="rect">
            <a:avLst/>
          </a:prstGeom>
          <a:solidFill>
            <a:srgbClr val="000000">
              <a:alpha val="70000"/>
            </a:srgbClr>
          </a:solidFill>
        </p:spPr>
        <p:txBody>
          <a:bodyPr wrap="square" rtlCol="0">
            <a:spAutoFit/>
          </a:bodyPr>
          <a:lstStyle/>
          <a:p>
            <a:r>
              <a:rPr lang="fr" sz="3200" b="0" i="0" strike="noStrike" cap="none" spc="0" baseline="0" dirty="0">
                <a:solidFill>
                  <a:srgbClr val="FFFFFF"/>
                </a:solidFill>
                <a:effectLst/>
                <a:latin typeface="Calibri"/>
                <a:ea typeface="Calibri"/>
                <a:cs typeface="Calibri"/>
              </a:rPr>
              <a:t>Les AMCE peuvent être gouvernées par : </a:t>
            </a:r>
            <a:r>
              <a:rPr lang="fr" sz="3200" b="0" i="0" strike="noStrike" cap="none" spc="0" baseline="0" dirty="0">
                <a:solidFill>
                  <a:srgbClr val="4BACC6"/>
                </a:solidFill>
                <a:effectLst/>
                <a:latin typeface="Calibri"/>
                <a:ea typeface="Calibri"/>
                <a:cs typeface="Calibri"/>
              </a:rPr>
              <a:t>1)</a:t>
            </a:r>
            <a:r>
              <a:rPr lang="fr" sz="3200" b="0" i="0" strike="noStrike" cap="none" spc="0" baseline="0" dirty="0">
                <a:solidFill>
                  <a:srgbClr val="FFFFFF"/>
                </a:solidFill>
                <a:effectLst/>
                <a:latin typeface="Calibri"/>
                <a:ea typeface="Calibri"/>
                <a:cs typeface="Calibri"/>
              </a:rPr>
              <a:t> des organismes gouvernementaux, </a:t>
            </a:r>
            <a:r>
              <a:rPr lang="fr" sz="3200" b="0" i="0" strike="noStrike" cap="none" spc="0" baseline="0" dirty="0">
                <a:solidFill>
                  <a:srgbClr val="4BACC6"/>
                </a:solidFill>
                <a:effectLst/>
                <a:latin typeface="Calibri"/>
                <a:ea typeface="Calibri"/>
                <a:cs typeface="Calibri"/>
              </a:rPr>
              <a:t>2) </a:t>
            </a:r>
            <a:r>
              <a:rPr lang="fr" sz="3200" b="0" i="0" strike="noStrike" cap="none" spc="0" baseline="0" dirty="0">
                <a:solidFill>
                  <a:srgbClr val="FFFFFF"/>
                </a:solidFill>
                <a:effectLst/>
                <a:latin typeface="Calibri"/>
                <a:ea typeface="Calibri"/>
                <a:cs typeface="Calibri"/>
              </a:rPr>
              <a:t>des acteurs privés, </a:t>
            </a:r>
            <a:r>
              <a:rPr lang="fr" sz="3200" b="0" i="0" strike="noStrike" cap="none" spc="0" baseline="0" dirty="0">
                <a:solidFill>
                  <a:srgbClr val="4BACC6"/>
                </a:solidFill>
                <a:effectLst/>
                <a:latin typeface="Calibri"/>
                <a:ea typeface="Calibri"/>
                <a:cs typeface="Calibri"/>
              </a:rPr>
              <a:t>3) </a:t>
            </a:r>
            <a:r>
              <a:rPr lang="fr" sz="3200" b="0" i="0" strike="noStrike" cap="none" spc="0" baseline="0" dirty="0">
                <a:solidFill>
                  <a:srgbClr val="FFFFFF"/>
                </a:solidFill>
                <a:effectLst/>
                <a:latin typeface="Calibri"/>
                <a:ea typeface="Calibri"/>
                <a:cs typeface="Calibri"/>
              </a:rPr>
              <a:t>des Populations autochtones et des communautés locales, ainsi qu'à travers des </a:t>
            </a:r>
            <a:r>
              <a:rPr lang="fr" sz="3200" b="0" i="0" strike="noStrike" cap="none" spc="0" baseline="0" dirty="0">
                <a:solidFill>
                  <a:srgbClr val="4BACC6"/>
                </a:solidFill>
                <a:effectLst/>
                <a:latin typeface="Calibri"/>
                <a:ea typeface="Calibri"/>
                <a:cs typeface="Calibri"/>
              </a:rPr>
              <a:t>4) </a:t>
            </a:r>
            <a:r>
              <a:rPr lang="fr" sz="3200" b="0" i="0" strike="noStrike" cap="none" spc="0" baseline="0" dirty="0">
                <a:solidFill>
                  <a:srgbClr val="FFFFFF"/>
                </a:solidFill>
                <a:effectLst/>
                <a:latin typeface="Calibri"/>
                <a:ea typeface="Calibri"/>
                <a:cs typeface="Calibri"/>
              </a:rPr>
              <a:t>dispositions de gouvernance partagée.</a:t>
            </a:r>
          </a:p>
        </p:txBody>
      </p:sp>
      <p:pic>
        <p:nvPicPr>
          <p:cNvPr id="5" name="Picture 4" descr="A picture containing light&#10;&#10;Description automatically generated">
            <a:extLst>
              <a:ext uri="{FF2B5EF4-FFF2-40B4-BE49-F238E27FC236}">
                <a16:creationId xmlns:a16="http://schemas.microsoft.com/office/drawing/2014/main" xmlns="" id="{A5D51E5A-45CD-F44D-A236-DFB0FD310C9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close up of a sign&#10;&#10;Description automatically generated">
            <a:extLst>
              <a:ext uri="{FF2B5EF4-FFF2-40B4-BE49-F238E27FC236}">
                <a16:creationId xmlns:a16="http://schemas.microsoft.com/office/drawing/2014/main" xmlns="" id="{CD3FC10A-0FA9-234E-AA93-6C0413F8B0D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29527015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xmlns="" id="{55666830-9A19-4E01-8505-D6C7F9AC56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Harry Jonas Ridge to Reef 16.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20" name="Freeform: Shape 19">
            <a:extLst>
              <a:ext uri="{FF2B5EF4-FFF2-40B4-BE49-F238E27FC236}">
                <a16:creationId xmlns:a16="http://schemas.microsoft.com/office/drawing/2014/main" xmlns="" id="{AE9FC877-7FB6-4D22-9988-35420644E2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22" name="Freeform: Shape 21">
            <a:extLst>
              <a:ext uri="{FF2B5EF4-FFF2-40B4-BE49-F238E27FC236}">
                <a16:creationId xmlns:a16="http://schemas.microsoft.com/office/drawing/2014/main" xmlns="" id="{E41809D1-F12E-46BB-B804-5F209D325E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8" name="Title 7"/>
          <p:cNvSpPr>
            <a:spLocks noGrp="1"/>
          </p:cNvSpPr>
          <p:nvPr>
            <p:ph type="ctrTitle"/>
          </p:nvPr>
        </p:nvSpPr>
        <p:spPr>
          <a:xfrm>
            <a:off x="358484" y="1122363"/>
            <a:ext cx="3189933" cy="3204134"/>
          </a:xfrm>
        </p:spPr>
        <p:txBody>
          <a:bodyPr anchor="b">
            <a:normAutofit/>
          </a:bodyPr>
          <a:lstStyle/>
          <a:p>
            <a:pPr algn="l"/>
            <a:r>
              <a:rPr lang="fr" sz="3600" b="0" i="0" strike="noStrike" cap="none" spc="0" baseline="0">
                <a:solidFill>
                  <a:srgbClr val="000000"/>
                </a:solidFill>
                <a:effectLst/>
                <a:latin typeface="Calibri Light"/>
                <a:ea typeface="Calibri Light"/>
                <a:cs typeface="Calibri Light"/>
              </a:rPr>
              <a:t>VALEURS EN TERMES DE BIODIVERSITÉ</a:t>
            </a:r>
          </a:p>
        </p:txBody>
      </p:sp>
      <p:sp>
        <p:nvSpPr>
          <p:cNvPr id="24" name="Rectangle 23">
            <a:extLst>
              <a:ext uri="{FF2B5EF4-FFF2-40B4-BE49-F238E27FC236}">
                <a16:creationId xmlns:a16="http://schemas.microsoft.com/office/drawing/2014/main" xmlns="" id="{AF2F604E-43BE-4DC3-B983-E07152336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6" name="Rectangle 25">
            <a:extLst>
              <a:ext uri="{FF2B5EF4-FFF2-40B4-BE49-F238E27FC236}">
                <a16:creationId xmlns:a16="http://schemas.microsoft.com/office/drawing/2014/main" xmlns="" id="{08C9B587-E65E-4B52-B37C-ABEBB6E879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xmlns="" id="{8E0175A1-33B0-F243-B3B2-D88A91CF3596}"/>
              </a:ext>
            </a:extLst>
          </p:cNvPr>
          <p:cNvSpPr txBox="1"/>
          <p:nvPr/>
        </p:nvSpPr>
        <p:spPr>
          <a:xfrm>
            <a:off x="314190" y="576612"/>
            <a:ext cx="621229" cy="390751"/>
          </a:xfrm>
          <a:prstGeom prst="rect">
            <a:avLst/>
          </a:prstGeom>
          <a:solidFill>
            <a:schemeClr val="bg1"/>
          </a:solidFill>
        </p:spPr>
        <p:txBody>
          <a:bodyPr wrap="square" rtlCol="0">
            <a:spAutoFit/>
          </a:bodyPr>
          <a:lstStyle/>
          <a:p>
            <a:endParaRPr lang="en-US"/>
          </a:p>
        </p:txBody>
      </p:sp>
      <p:pic>
        <p:nvPicPr>
          <p:cNvPr id="5" name="Picture 4" descr="A picture containing light&#10;&#10;Description automatically generated">
            <a:extLst>
              <a:ext uri="{FF2B5EF4-FFF2-40B4-BE49-F238E27FC236}">
                <a16:creationId xmlns:a16="http://schemas.microsoft.com/office/drawing/2014/main" xmlns="" id="{241F6081-6A3E-5540-9063-58F2FFA353C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1" name="Picture 10" descr="A close up of a sign&#10;&#10;Description automatically generated">
            <a:extLst>
              <a:ext uri="{FF2B5EF4-FFF2-40B4-BE49-F238E27FC236}">
                <a16:creationId xmlns:a16="http://schemas.microsoft.com/office/drawing/2014/main" xmlns="" id="{39D1B068-DC33-3F4D-98DC-F0CE3F3A488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248123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hark swimming in the water&#10;&#10;Description automatically generated with low confidence">
            <a:extLst>
              <a:ext uri="{FF2B5EF4-FFF2-40B4-BE49-F238E27FC236}">
                <a16:creationId xmlns:a16="http://schemas.microsoft.com/office/drawing/2014/main" xmlns="" id="{A4B75903-9573-0D48-844A-C6B2229E6293}"/>
              </a:ext>
            </a:extLst>
          </p:cNvPr>
          <p:cNvPicPr>
            <a:picLocks noChangeAspect="1"/>
          </p:cNvPicPr>
          <p:nvPr/>
        </p:nvPicPr>
        <p:blipFill>
          <a:blip r:embed="rId2"/>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xmlns="" id="{8718A877-2515-D74C-8505-D8C64CF526A4}"/>
              </a:ext>
            </a:extLst>
          </p:cNvPr>
          <p:cNvSpPr txBox="1"/>
          <p:nvPr/>
        </p:nvSpPr>
        <p:spPr>
          <a:xfrm>
            <a:off x="220133" y="3149599"/>
            <a:ext cx="4220616" cy="3081559"/>
          </a:xfrm>
          <a:prstGeom prst="rect">
            <a:avLst/>
          </a:prstGeom>
          <a:solidFill>
            <a:schemeClr val="bg1"/>
          </a:solidFill>
        </p:spPr>
        <p:txBody>
          <a:bodyPr wrap="square" rtlCol="0">
            <a:spAutoFit/>
          </a:bodyPr>
          <a:lstStyle/>
          <a:p>
            <a:r>
              <a:rPr lang="fr" sz="2800" b="0" i="0" strike="noStrike" cap="none" spc="0" baseline="0">
                <a:solidFill>
                  <a:srgbClr val="000000"/>
                </a:solidFill>
                <a:effectLst/>
                <a:latin typeface="Calibri Light"/>
                <a:ea typeface="Calibri Light"/>
                <a:cs typeface="Calibri Light"/>
              </a:rPr>
              <a:t>Les zones à haut niveau d’intégrité écologique, caractérisées par la présence de l’ensemble des espèces autochtones et des processus écologiques d'appui</a:t>
            </a:r>
          </a:p>
        </p:txBody>
      </p:sp>
    </p:spTree>
    <p:extLst>
      <p:ext uri="{BB962C8B-B14F-4D97-AF65-F5344CB8AC3E}">
        <p14:creationId xmlns:p14="http://schemas.microsoft.com/office/powerpoint/2010/main" val="4743935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baby elephant walking through a lush green forest&#10;&#10;Description automatically generated">
            <a:extLst>
              <a:ext uri="{FF2B5EF4-FFF2-40B4-BE49-F238E27FC236}">
                <a16:creationId xmlns:a16="http://schemas.microsoft.com/office/drawing/2014/main" xmlns="" id="{144BFE9A-20E1-D543-962E-361B705C67F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35510"/>
            <a:ext cx="12098851" cy="6893509"/>
          </a:xfrm>
          <a:prstGeom prst="rect">
            <a:avLst/>
          </a:prstGeom>
        </p:spPr>
      </p:pic>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sp>
        <p:nvSpPr>
          <p:cNvPr id="2" name="Title 1"/>
          <p:cNvSpPr>
            <a:spLocks noGrp="1"/>
          </p:cNvSpPr>
          <p:nvPr>
            <p:ph type="title"/>
          </p:nvPr>
        </p:nvSpPr>
        <p:spPr>
          <a:xfrm>
            <a:off x="274571" y="771262"/>
            <a:ext cx="4085304" cy="1608328"/>
          </a:xfrm>
          <a:solidFill>
            <a:schemeClr val="bg1"/>
          </a:solidFill>
        </p:spPr>
        <p:txBody>
          <a:bodyPr>
            <a:noAutofit/>
          </a:bodyPr>
          <a:lstStyle/>
          <a:p>
            <a:r>
              <a:rPr lang="fr" sz="2800" b="0" i="0" strike="noStrike" cap="none" spc="0" baseline="0">
                <a:solidFill>
                  <a:srgbClr val="000000"/>
                </a:solidFill>
                <a:effectLst/>
                <a:latin typeface="Calibri Light"/>
                <a:ea typeface="Calibri Light"/>
                <a:cs typeface="Calibri Light"/>
              </a:rPr>
              <a:t>Les zones abritant des espèces et des habitats rares, menacés ou en danger</a:t>
            </a:r>
          </a:p>
        </p:txBody>
      </p:sp>
    </p:spTree>
    <p:extLst>
      <p:ext uri="{BB962C8B-B14F-4D97-AF65-F5344CB8AC3E}">
        <p14:creationId xmlns:p14="http://schemas.microsoft.com/office/powerpoint/2010/main" val="261193845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ird in a tree&#10;&#10;Description automatically generated with medium confidence">
            <a:extLst>
              <a:ext uri="{FF2B5EF4-FFF2-40B4-BE49-F238E27FC236}">
                <a16:creationId xmlns:a16="http://schemas.microsoft.com/office/drawing/2014/main" xmlns="" id="{2C33BE3A-415C-1447-9C00-2863D0043ADE}"/>
              </a:ext>
            </a:extLst>
          </p:cNvPr>
          <p:cNvPicPr>
            <a:picLocks noChangeAspect="1"/>
          </p:cNvPicPr>
          <p:nvPr/>
        </p:nvPicPr>
        <p:blipFill>
          <a:blip r:embed="rId2"/>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xmlns="" id="{D52B2607-D21A-E143-AECB-946B98345B9A}"/>
              </a:ext>
            </a:extLst>
          </p:cNvPr>
          <p:cNvSpPr txBox="1"/>
          <p:nvPr/>
        </p:nvSpPr>
        <p:spPr>
          <a:xfrm>
            <a:off x="5317067" y="4385733"/>
            <a:ext cx="3339203" cy="2227265"/>
          </a:xfrm>
          <a:prstGeom prst="rect">
            <a:avLst/>
          </a:prstGeom>
          <a:solidFill>
            <a:schemeClr val="bg1"/>
          </a:solidFill>
        </p:spPr>
        <p:txBody>
          <a:bodyPr wrap="square" rtlCol="0">
            <a:spAutoFit/>
          </a:bodyPr>
          <a:lstStyle/>
          <a:p>
            <a:r>
              <a:rPr lang="fr" sz="2800" b="0" i="0" strike="noStrike" cap="none" spc="0" baseline="0" dirty="0">
                <a:solidFill>
                  <a:srgbClr val="000000"/>
                </a:solidFill>
                <a:effectLst/>
                <a:latin typeface="Calibri Light"/>
                <a:ea typeface="Calibri Light"/>
                <a:cs typeface="Calibri Light"/>
              </a:rPr>
              <a:t>Les écosystèmes et espèces dont l’aire de répartition est restreinte dans les milieux naturels</a:t>
            </a:r>
          </a:p>
        </p:txBody>
      </p:sp>
    </p:spTree>
    <p:extLst>
      <p:ext uri="{BB962C8B-B14F-4D97-AF65-F5344CB8AC3E}">
        <p14:creationId xmlns:p14="http://schemas.microsoft.com/office/powerpoint/2010/main" val="165656996"/>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n animal swimming in the water&#10;&#10;Description automatically generated">
            <a:extLst>
              <a:ext uri="{FF2B5EF4-FFF2-40B4-BE49-F238E27FC236}">
                <a16:creationId xmlns:a16="http://schemas.microsoft.com/office/drawing/2014/main" xmlns="" id="{C47E9336-232C-164F-BEFC-596271B3C74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34156" y="-1"/>
            <a:ext cx="10907647" cy="6857999"/>
          </a:xfrm>
          <a:prstGeom prst="rect">
            <a:avLst/>
          </a:prstGeom>
        </p:spPr>
      </p:pic>
      <p:sp>
        <p:nvSpPr>
          <p:cNvPr id="2" name="Title 1"/>
          <p:cNvSpPr>
            <a:spLocks noGrp="1"/>
          </p:cNvSpPr>
          <p:nvPr>
            <p:ph type="title"/>
          </p:nvPr>
        </p:nvSpPr>
        <p:spPr>
          <a:xfrm>
            <a:off x="5328538" y="433178"/>
            <a:ext cx="3678175" cy="1950878"/>
          </a:xfrm>
          <a:solidFill>
            <a:schemeClr val="bg1"/>
          </a:solidFill>
        </p:spPr>
        <p:txBody>
          <a:bodyPr>
            <a:normAutofit/>
          </a:bodyPr>
          <a:lstStyle/>
          <a:p>
            <a:pPr lvl="0"/>
            <a:r>
              <a:rPr lang="fr" sz="2800" b="0" i="0" strike="noStrike" cap="none" spc="0" baseline="0">
                <a:solidFill>
                  <a:srgbClr val="000000"/>
                </a:solidFill>
                <a:effectLst/>
                <a:latin typeface="Calibri Light"/>
                <a:ea typeface="Calibri Light"/>
                <a:cs typeface="Calibri Light"/>
              </a:rPr>
              <a:t>Les agrégats importants d’espèces, y compris en période de migration ou de frai</a:t>
            </a:r>
          </a:p>
        </p:txBody>
      </p:sp>
    </p:spTree>
    <p:extLst>
      <p:ext uri="{BB962C8B-B14F-4D97-AF65-F5344CB8AC3E}">
        <p14:creationId xmlns:p14="http://schemas.microsoft.com/office/powerpoint/2010/main" val="399915836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BB71B32-9213-7449-85E9-77E13B6AC154}"/>
              </a:ext>
            </a:extLst>
          </p:cNvPr>
          <p:cNvSpPr>
            <a:spLocks noGrp="1"/>
          </p:cNvSpPr>
          <p:nvPr>
            <p:ph type="title"/>
          </p:nvPr>
        </p:nvSpPr>
        <p:spPr/>
        <p:txBody>
          <a:bodyPr/>
          <a:lstStyle/>
          <a:p>
            <a:pPr algn="ctr"/>
            <a:r>
              <a:rPr lang="fr" sz="3300" b="0" i="0" strike="noStrike" cap="none" spc="0" baseline="0">
                <a:solidFill>
                  <a:srgbClr val="000000"/>
                </a:solidFill>
                <a:effectLst/>
                <a:latin typeface="Calibri Light"/>
                <a:ea typeface="Calibri Light"/>
                <a:cs typeface="Calibri Light"/>
              </a:rPr>
              <a:t>VUE D'ENSEMBLE</a:t>
            </a:r>
          </a:p>
        </p:txBody>
      </p:sp>
      <p:sp>
        <p:nvSpPr>
          <p:cNvPr id="3" name="Content Placeholder 2">
            <a:extLst>
              <a:ext uri="{FF2B5EF4-FFF2-40B4-BE49-F238E27FC236}">
                <a16:creationId xmlns:a16="http://schemas.microsoft.com/office/drawing/2014/main" xmlns="" id="{7DFAEA87-25D1-9D4B-A290-75C4BD72BEB9}"/>
              </a:ext>
            </a:extLst>
          </p:cNvPr>
          <p:cNvSpPr>
            <a:spLocks noGrp="1"/>
          </p:cNvSpPr>
          <p:nvPr>
            <p:ph idx="1"/>
          </p:nvPr>
        </p:nvSpPr>
        <p:spPr>
          <a:xfrm>
            <a:off x="628650" y="1825625"/>
            <a:ext cx="8174156" cy="4351338"/>
          </a:xfrm>
        </p:spPr>
        <p:txBody>
          <a:bodyPr>
            <a:normAutofit/>
          </a:bodyPr>
          <a:lstStyle/>
          <a:p>
            <a:r>
              <a:rPr lang="fr" sz="3200" b="1" i="0" strike="noStrike" cap="none" spc="0" baseline="0" dirty="0">
                <a:solidFill>
                  <a:srgbClr val="000000"/>
                </a:solidFill>
                <a:effectLst/>
                <a:latin typeface="Calibri"/>
                <a:ea typeface="Calibri"/>
                <a:cs typeface="Calibri"/>
              </a:rPr>
              <a:t>Module A </a:t>
            </a:r>
            <a:r>
              <a:rPr lang="fr" sz="3200" b="0" i="0" strike="noStrike" cap="none" spc="0" baseline="0" dirty="0">
                <a:solidFill>
                  <a:srgbClr val="000000"/>
                </a:solidFill>
                <a:effectLst/>
                <a:latin typeface="Calibri"/>
                <a:ea typeface="Calibri"/>
                <a:cs typeface="Calibri"/>
              </a:rPr>
              <a:t>: Introduction aux AMCE </a:t>
            </a:r>
          </a:p>
          <a:p>
            <a:r>
              <a:rPr lang="fr" sz="3200" b="1" i="0" strike="noStrike" cap="none" spc="0" baseline="0" dirty="0">
                <a:solidFill>
                  <a:srgbClr val="000000"/>
                </a:solidFill>
                <a:effectLst/>
                <a:latin typeface="Calibri"/>
                <a:ea typeface="Calibri"/>
                <a:cs typeface="Calibri"/>
              </a:rPr>
              <a:t>Module B </a:t>
            </a:r>
            <a:r>
              <a:rPr lang="fr" sz="3200" b="0" i="0" strike="noStrike" cap="none" spc="0" baseline="0" dirty="0">
                <a:solidFill>
                  <a:srgbClr val="000000"/>
                </a:solidFill>
                <a:effectLst/>
                <a:latin typeface="Calibri"/>
                <a:ea typeface="Calibri"/>
                <a:cs typeface="Calibri"/>
              </a:rPr>
              <a:t>: Identifier les AMCE potentielles</a:t>
            </a:r>
          </a:p>
          <a:p>
            <a:r>
              <a:rPr lang="fr" sz="3200" b="1" i="0" strike="noStrike" cap="none" spc="0" baseline="0" dirty="0">
                <a:solidFill>
                  <a:srgbClr val="000000"/>
                </a:solidFill>
                <a:effectLst/>
                <a:latin typeface="Calibri"/>
                <a:ea typeface="Calibri"/>
                <a:cs typeface="Calibri"/>
              </a:rPr>
              <a:t>Module C </a:t>
            </a:r>
            <a:r>
              <a:rPr lang="fr" sz="3200" b="0" i="0" strike="noStrike" cap="none" spc="0" baseline="0" dirty="0">
                <a:solidFill>
                  <a:srgbClr val="000000"/>
                </a:solidFill>
                <a:effectLst/>
                <a:latin typeface="Calibri"/>
                <a:ea typeface="Calibri"/>
                <a:cs typeface="Calibri"/>
              </a:rPr>
              <a:t>: AMCE candidates</a:t>
            </a:r>
          </a:p>
          <a:p>
            <a:r>
              <a:rPr lang="fr" sz="3200" b="1" i="0" strike="noStrike" cap="none" spc="0" baseline="0" dirty="0">
                <a:solidFill>
                  <a:srgbClr val="000000"/>
                </a:solidFill>
                <a:effectLst/>
                <a:latin typeface="Calibri"/>
                <a:ea typeface="Calibri"/>
                <a:cs typeface="Calibri"/>
              </a:rPr>
              <a:t>Module D </a:t>
            </a:r>
            <a:r>
              <a:rPr lang="fr" sz="3200" b="0" i="0" strike="noStrike" cap="none" spc="0" baseline="0" dirty="0">
                <a:solidFill>
                  <a:srgbClr val="000000"/>
                </a:solidFill>
                <a:effectLst/>
                <a:latin typeface="Calibri"/>
                <a:ea typeface="Calibri"/>
                <a:cs typeface="Calibri"/>
              </a:rPr>
              <a:t>:</a:t>
            </a:r>
            <a:r>
              <a:rPr lang="fr" sz="3200" b="0" i="0" strike="noStrike" cap="none" spc="0" dirty="0">
                <a:solidFill>
                  <a:srgbClr val="000000"/>
                </a:solidFill>
                <a:effectLst/>
                <a:latin typeface="Calibri"/>
                <a:ea typeface="Calibri"/>
                <a:cs typeface="Calibri"/>
              </a:rPr>
              <a:t> </a:t>
            </a:r>
            <a:r>
              <a:rPr lang="fr" sz="3200" b="0" i="0" strike="noStrike" cap="none" spc="0" baseline="0" dirty="0">
                <a:solidFill>
                  <a:srgbClr val="000000"/>
                </a:solidFill>
                <a:effectLst/>
                <a:latin typeface="Calibri"/>
                <a:ea typeface="Calibri"/>
                <a:cs typeface="Calibri"/>
              </a:rPr>
              <a:t>Reconnaître et soutenir les AMCE</a:t>
            </a:r>
          </a:p>
          <a:p>
            <a:r>
              <a:rPr lang="fr" sz="3200" b="1" i="0" strike="noStrike" cap="none" spc="0" baseline="0" dirty="0">
                <a:solidFill>
                  <a:srgbClr val="000000"/>
                </a:solidFill>
                <a:effectLst/>
                <a:latin typeface="Calibri"/>
                <a:ea typeface="Calibri"/>
                <a:cs typeface="Calibri"/>
              </a:rPr>
              <a:t>Module E </a:t>
            </a:r>
            <a:r>
              <a:rPr lang="fr" sz="3200" b="0" i="0" strike="noStrike" cap="none" spc="0" baseline="0" dirty="0">
                <a:solidFill>
                  <a:srgbClr val="000000"/>
                </a:solidFill>
                <a:effectLst/>
                <a:latin typeface="Calibri"/>
                <a:ea typeface="Calibri"/>
                <a:cs typeface="Calibri"/>
              </a:rPr>
              <a:t>:</a:t>
            </a:r>
            <a:r>
              <a:rPr lang="fr" sz="3200" b="0" i="0" strike="noStrike" cap="none" spc="0" dirty="0">
                <a:solidFill>
                  <a:srgbClr val="000000"/>
                </a:solidFill>
                <a:effectLst/>
                <a:latin typeface="Calibri"/>
                <a:ea typeface="Calibri"/>
                <a:cs typeface="Calibri"/>
              </a:rPr>
              <a:t> </a:t>
            </a:r>
            <a:r>
              <a:rPr lang="fr" sz="3200" b="0" i="0" strike="noStrike" cap="none" spc="0" baseline="0" dirty="0">
                <a:solidFill>
                  <a:srgbClr val="000000"/>
                </a:solidFill>
                <a:effectLst/>
                <a:latin typeface="Calibri"/>
                <a:ea typeface="Calibri"/>
                <a:cs typeface="Calibri"/>
              </a:rPr>
              <a:t>Signaler les AMCE </a:t>
            </a:r>
          </a:p>
          <a:p>
            <a:r>
              <a:rPr lang="fr" sz="3200" b="1" i="0" strike="noStrike" cap="none" spc="0" baseline="0" dirty="0">
                <a:solidFill>
                  <a:srgbClr val="000000"/>
                </a:solidFill>
                <a:effectLst/>
                <a:latin typeface="Calibri"/>
                <a:ea typeface="Calibri"/>
                <a:cs typeface="Calibri"/>
              </a:rPr>
              <a:t>Module F </a:t>
            </a:r>
            <a:r>
              <a:rPr lang="fr" sz="3200" b="0" i="0" strike="noStrike" cap="none" spc="0" baseline="0" dirty="0">
                <a:solidFill>
                  <a:srgbClr val="000000"/>
                </a:solidFill>
                <a:effectLst/>
                <a:latin typeface="Calibri"/>
                <a:ea typeface="Calibri"/>
                <a:cs typeface="Calibri"/>
              </a:rPr>
              <a:t>:</a:t>
            </a:r>
            <a:r>
              <a:rPr lang="fr" sz="3200" b="0" i="0" strike="noStrike" cap="none" spc="0" dirty="0">
                <a:solidFill>
                  <a:srgbClr val="000000"/>
                </a:solidFill>
                <a:effectLst/>
                <a:latin typeface="Calibri"/>
                <a:ea typeface="Calibri"/>
                <a:cs typeface="Calibri"/>
              </a:rPr>
              <a:t> </a:t>
            </a:r>
            <a:r>
              <a:rPr lang="fr" sz="3200" b="0" i="0" strike="noStrike" cap="none" spc="0" baseline="0" dirty="0">
                <a:solidFill>
                  <a:srgbClr val="000000"/>
                </a:solidFill>
                <a:effectLst/>
                <a:latin typeface="Calibri"/>
                <a:ea typeface="Calibri"/>
                <a:cs typeface="Calibri"/>
              </a:rPr>
              <a:t>Plans d'action</a:t>
            </a:r>
          </a:p>
        </p:txBody>
      </p:sp>
      <p:pic>
        <p:nvPicPr>
          <p:cNvPr id="4" name="Picture 3" descr="A picture containing light&#10;&#10;Description automatically generated">
            <a:extLst>
              <a:ext uri="{FF2B5EF4-FFF2-40B4-BE49-F238E27FC236}">
                <a16:creationId xmlns:a16="http://schemas.microsoft.com/office/drawing/2014/main" xmlns="" id="{C23AC56F-7A28-FE49-9B38-FDA603B2BFA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5887C44C-64F9-D04C-9B59-5D992DB22B0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842735285"/>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tree with a mountain in the background&#10;&#10;Description automatically generated">
            <a:extLst>
              <a:ext uri="{FF2B5EF4-FFF2-40B4-BE49-F238E27FC236}">
                <a16:creationId xmlns:a16="http://schemas.microsoft.com/office/drawing/2014/main" xmlns="" id="{4C2D7DFC-C1D7-1745-A844-3FCCAB48C8B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 y="-1"/>
            <a:ext cx="11043840" cy="6857999"/>
          </a:xfrm>
          <a:prstGeom prst="rect">
            <a:avLst/>
          </a:prstGeom>
        </p:spPr>
      </p:pic>
      <p:sp>
        <p:nvSpPr>
          <p:cNvPr id="2" name="Title 1"/>
          <p:cNvSpPr>
            <a:spLocks noGrp="1"/>
          </p:cNvSpPr>
          <p:nvPr>
            <p:ph type="title"/>
          </p:nvPr>
        </p:nvSpPr>
        <p:spPr>
          <a:xfrm>
            <a:off x="4183598" y="453655"/>
            <a:ext cx="4736391" cy="2038920"/>
          </a:xfrm>
          <a:solidFill>
            <a:schemeClr val="bg1"/>
          </a:solidFill>
        </p:spPr>
        <p:txBody>
          <a:bodyPr>
            <a:normAutofit/>
          </a:bodyPr>
          <a:lstStyle/>
          <a:p>
            <a:r>
              <a:rPr lang="fr" sz="2800" b="0" i="0" strike="noStrike" cap="none" spc="0" baseline="0">
                <a:solidFill>
                  <a:srgbClr val="000000"/>
                </a:solidFill>
                <a:effectLst/>
                <a:latin typeface="Calibri Light"/>
                <a:ea typeface="Calibri Light"/>
                <a:cs typeface="Calibri Light"/>
              </a:rPr>
              <a:t>Les aires importantes pour la connectivité écologique ou pour compléter un réseau de conservation dans un paysage terrestre ou marin</a:t>
            </a:r>
          </a:p>
        </p:txBody>
      </p:sp>
    </p:spTree>
    <p:extLst>
      <p:ext uri="{BB962C8B-B14F-4D97-AF65-F5344CB8AC3E}">
        <p14:creationId xmlns:p14="http://schemas.microsoft.com/office/powerpoint/2010/main" val="119641679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xmlns="" id="{5AAE9118-0436-4488-AC4A-C14DF6A7B6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xmlns="" id="{07A0C51E-5464-4470-855E-CA530A59BF9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 person standing next to a body of water&#10;&#10;Description automatically generated">
            <a:extLst>
              <a:ext uri="{FF2B5EF4-FFF2-40B4-BE49-F238E27FC236}">
                <a16:creationId xmlns:a16="http://schemas.microsoft.com/office/drawing/2014/main" xmlns="" id="{D267B8CD-2D73-AF43-AC1D-006CE5ABB2B8}"/>
              </a:ext>
            </a:extLst>
          </p:cNvPr>
          <p:cNvPicPr>
            <a:picLocks noChangeAspect="1"/>
          </p:cNvPicPr>
          <p:nvPr/>
        </p:nvPicPr>
        <p:blipFill>
          <a:blip r:embed="rId4"/>
          <a:stretch>
            <a:fillRect/>
          </a:stretch>
        </p:blipFill>
        <p:spPr>
          <a:xfrm>
            <a:off x="-2189093" y="43004"/>
            <a:ext cx="11840087" cy="6857999"/>
          </a:xfrm>
          <a:prstGeom prst="rect">
            <a:avLst/>
          </a:prstGeom>
        </p:spPr>
      </p:pic>
      <p:sp>
        <p:nvSpPr>
          <p:cNvPr id="2" name="Title 1"/>
          <p:cNvSpPr>
            <a:spLocks noGrp="1"/>
          </p:cNvSpPr>
          <p:nvPr>
            <p:ph type="title"/>
          </p:nvPr>
        </p:nvSpPr>
        <p:spPr>
          <a:xfrm>
            <a:off x="5197412" y="590589"/>
            <a:ext cx="3703565" cy="3113506"/>
          </a:xfrm>
          <a:solidFill>
            <a:schemeClr val="bg1"/>
          </a:solidFill>
        </p:spPr>
        <p:txBody>
          <a:bodyPr>
            <a:noAutofit/>
          </a:bodyPr>
          <a:lstStyle/>
          <a:p>
            <a:pPr lvl="0"/>
            <a:r>
              <a:rPr lang="fr" sz="2800" b="0" i="0" strike="noStrike" cap="none" spc="0" baseline="0" dirty="0">
                <a:solidFill>
                  <a:srgbClr val="000000"/>
                </a:solidFill>
                <a:effectLst/>
                <a:latin typeface="Calibri Light"/>
                <a:ea typeface="Calibri Light"/>
                <a:cs typeface="Calibri Light"/>
              </a:rPr>
              <a:t>Les espèces et habitats importants pour les utilisations humaines traditionnelles, comme les plantes médicinales autochtones, en plus de la conservation </a:t>
            </a:r>
            <a:r>
              <a:rPr lang="fr" sz="2800" b="0" i="1" strike="noStrike" cap="none" spc="0" baseline="0" dirty="0">
                <a:solidFill>
                  <a:srgbClr val="000000"/>
                </a:solidFill>
                <a:effectLst/>
                <a:latin typeface="Calibri Light"/>
                <a:ea typeface="Calibri Light"/>
                <a:cs typeface="Calibri Light"/>
              </a:rPr>
              <a:t>in situ</a:t>
            </a:r>
            <a:r>
              <a:rPr lang="fr" sz="2800" b="0" i="0" strike="noStrike" cap="none" spc="0" baseline="0" dirty="0">
                <a:solidFill>
                  <a:srgbClr val="000000"/>
                </a:solidFill>
                <a:effectLst/>
                <a:latin typeface="Calibri Light"/>
                <a:ea typeface="Calibri Light"/>
                <a:cs typeface="Calibri Light"/>
              </a:rPr>
              <a:t> de la biodiversité </a:t>
            </a:r>
          </a:p>
        </p:txBody>
      </p:sp>
    </p:spTree>
    <p:extLst>
      <p:ext uri="{BB962C8B-B14F-4D97-AF65-F5344CB8AC3E}">
        <p14:creationId xmlns:p14="http://schemas.microsoft.com/office/powerpoint/2010/main" val="347329102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fr" sz="2400" b="0" i="0" strike="noStrike" cap="none" spc="0" baseline="0">
                <a:solidFill>
                  <a:srgbClr val="000000"/>
                </a:solidFill>
                <a:effectLst/>
                <a:latin typeface="Calibri"/>
                <a:ea typeface="Calibri"/>
                <a:cs typeface="Calibri"/>
              </a:rPr>
              <a:t>Identifier et signaler les AMCE augmente la représentativité écologique, améliore la protection d'importantes aires de diversité biologique et renforce la connectivité entre les paysages terrestres et marins. </a:t>
            </a:r>
          </a:p>
        </p:txBody>
      </p:sp>
      <p:pic>
        <p:nvPicPr>
          <p:cNvPr id="8" name="Picture 7" descr="A picture containing light&#10;&#10;Description automatically generated">
            <a:extLst>
              <a:ext uri="{FF2B5EF4-FFF2-40B4-BE49-F238E27FC236}">
                <a16:creationId xmlns:a16="http://schemas.microsoft.com/office/drawing/2014/main" xmlns="" id="{E2840B56-0659-AC42-8694-9A09E519390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825937CA-C3B2-C547-9AD9-751B652D77B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70671242"/>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fr" sz="2400" b="0" i="0" strike="noStrike" cap="none" spc="0" baseline="0" dirty="0">
                <a:solidFill>
                  <a:srgbClr val="000000"/>
                </a:solidFill>
                <a:effectLst/>
                <a:latin typeface="Calibri"/>
                <a:ea typeface="Calibri"/>
                <a:cs typeface="Calibri"/>
              </a:rPr>
              <a:t>Les AMCE,</a:t>
            </a:r>
            <a:r>
              <a:rPr lang="fr" sz="2400" b="0" i="0" strike="noStrike" cap="none" spc="0" dirty="0">
                <a:solidFill>
                  <a:srgbClr val="000000"/>
                </a:solidFill>
                <a:effectLst/>
                <a:latin typeface="Calibri"/>
                <a:ea typeface="Calibri"/>
                <a:cs typeface="Calibri"/>
              </a:rPr>
              <a:t> </a:t>
            </a:r>
            <a:r>
              <a:rPr lang="fr" sz="2400" b="0" i="0" strike="noStrike" cap="none" spc="0" baseline="0" dirty="0">
                <a:solidFill>
                  <a:srgbClr val="000000"/>
                </a:solidFill>
                <a:effectLst/>
                <a:latin typeface="Calibri"/>
                <a:ea typeface="Calibri"/>
                <a:cs typeface="Calibri"/>
              </a:rPr>
              <a:t>en tant que nouvelle designation internationale, donnent une plus grande validité aux efforts menés par une diversité d'acteurs pour conserver la biodiversité d'espaces importants en matière de diversité biologique, hors des aires protégées.</a:t>
            </a:r>
          </a:p>
          <a:p>
            <a:endParaRPr lang="en-US" sz="1700" dirty="0"/>
          </a:p>
        </p:txBody>
      </p:sp>
      <p:pic>
        <p:nvPicPr>
          <p:cNvPr id="8" name="Picture 7" descr="A picture containing light&#10;&#10;Description automatically generated">
            <a:extLst>
              <a:ext uri="{FF2B5EF4-FFF2-40B4-BE49-F238E27FC236}">
                <a16:creationId xmlns:a16="http://schemas.microsoft.com/office/drawing/2014/main" xmlns="" id="{E2840B56-0659-AC42-8694-9A09E519390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825937CA-C3B2-C547-9AD9-751B652D77B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6585408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a:t> </a:t>
            </a:r>
          </a:p>
          <a:p>
            <a:pPr marL="0" indent="0">
              <a:buNone/>
            </a:pPr>
            <a:r>
              <a:rPr lang="fr" sz="2400" b="0" i="0" strike="noStrike" cap="none" spc="0" baseline="0">
                <a:solidFill>
                  <a:srgbClr val="000000"/>
                </a:solidFill>
                <a:effectLst/>
                <a:latin typeface="Calibri"/>
                <a:ea typeface="Calibri"/>
                <a:cs typeface="Calibri"/>
              </a:rPr>
              <a:t>Les AMCE soutiennent les fonctions écosystémiques, les moyens d'existence et font face au changement climatique.</a:t>
            </a:r>
          </a:p>
          <a:p>
            <a:endParaRPr lang="en-US" sz="1700"/>
          </a:p>
        </p:txBody>
      </p:sp>
      <p:pic>
        <p:nvPicPr>
          <p:cNvPr id="8" name="Picture 7" descr="A picture containing light&#10;&#10;Description automatically generated">
            <a:extLst>
              <a:ext uri="{FF2B5EF4-FFF2-40B4-BE49-F238E27FC236}">
                <a16:creationId xmlns:a16="http://schemas.microsoft.com/office/drawing/2014/main" xmlns="" id="{D0EE88F9-4BC6-DA46-B50F-8F1561FFD43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CC87F08C-6940-F746-AE32-1497FC3B414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878162544"/>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fr" sz="2400" b="0" i="0" strike="noStrike" cap="none" spc="0" baseline="0" dirty="0">
                <a:solidFill>
                  <a:srgbClr val="000000"/>
                </a:solidFill>
                <a:effectLst/>
                <a:latin typeface="Calibri"/>
                <a:ea typeface="Calibri"/>
                <a:cs typeface="Calibri"/>
              </a:rPr>
              <a:t>L'identification et le signalement des AMCE peut permettre de consolider la reconnaissance de la ou des autorité(s) de gouvernance ainsi que des régimes de gestion locaux.</a:t>
            </a:r>
          </a:p>
          <a:p>
            <a:pPr marL="0" indent="0">
              <a:buNone/>
            </a:pPr>
            <a:endParaRPr lang="en-US" sz="1700" dirty="0"/>
          </a:p>
        </p:txBody>
      </p:sp>
      <p:pic>
        <p:nvPicPr>
          <p:cNvPr id="8" name="Picture 7" descr="A picture containing light&#10;&#10;Description automatically generated">
            <a:extLst>
              <a:ext uri="{FF2B5EF4-FFF2-40B4-BE49-F238E27FC236}">
                <a16:creationId xmlns:a16="http://schemas.microsoft.com/office/drawing/2014/main" xmlns="" id="{C3F5B160-9B16-A346-9CA8-B0BD77FADB7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CCACA923-55E6-854D-9CE7-7436E780CC4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93782261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a:t> </a:t>
            </a:r>
          </a:p>
          <a:p>
            <a:pPr marL="0" indent="0">
              <a:buNone/>
            </a:pPr>
            <a:r>
              <a:rPr lang="fr" sz="2400" b="0" i="0" strike="noStrike" cap="none" spc="0" baseline="0">
                <a:solidFill>
                  <a:srgbClr val="000000"/>
                </a:solidFill>
                <a:effectLst/>
                <a:latin typeface="Calibri"/>
                <a:ea typeface="Calibri"/>
                <a:cs typeface="Calibri"/>
              </a:rPr>
              <a:t>Les AMCE favorisent une prise en compte accrue de la conservation de la biodiversité dans la planification sectorielle et spatiale, aussi bien que dans les pratiques, notamment dans l'agriculture, la sylviculture et la pêche.</a:t>
            </a:r>
          </a:p>
          <a:p>
            <a:endParaRPr lang="en-US" sz="1700"/>
          </a:p>
        </p:txBody>
      </p:sp>
      <p:pic>
        <p:nvPicPr>
          <p:cNvPr id="8" name="Picture 7" descr="A picture containing light&#10;&#10;Description automatically generated">
            <a:extLst>
              <a:ext uri="{FF2B5EF4-FFF2-40B4-BE49-F238E27FC236}">
                <a16:creationId xmlns:a16="http://schemas.microsoft.com/office/drawing/2014/main" xmlns="" id="{5697311D-2318-B04E-8F14-55E940719F9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2DE39FA-B37F-5A41-8301-E020739F0CB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1523830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fr" sz="3000" b="0" i="0" strike="noStrike" cap="none" spc="0" baseline="0">
                <a:solidFill>
                  <a:srgbClr val="000000"/>
                </a:solidFill>
                <a:effectLst/>
                <a:latin typeface="Calibri Light"/>
                <a:ea typeface="Calibri Light"/>
                <a:cs typeface="Calibri Light"/>
              </a:rPr>
              <a:t>OPPORTUNITÉS</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p:cNvSpPr>
            <a:spLocks noGrp="1"/>
          </p:cNvSpPr>
          <p:nvPr>
            <p:ph idx="1"/>
          </p:nvPr>
        </p:nvSpPr>
        <p:spPr>
          <a:xfrm>
            <a:off x="4230041" y="2646449"/>
            <a:ext cx="4252565" cy="4389120"/>
          </a:xfrm>
        </p:spPr>
        <p:txBody>
          <a:bodyPr anchor="ctr">
            <a:normAutofit/>
          </a:bodyPr>
          <a:lstStyle/>
          <a:p>
            <a:pPr marL="0" indent="0">
              <a:buNone/>
            </a:pPr>
            <a:r>
              <a:rPr lang="fr" sz="2400" b="0" i="0" strike="noStrike" cap="none" spc="0" baseline="0">
                <a:solidFill>
                  <a:srgbClr val="000000"/>
                </a:solidFill>
                <a:effectLst/>
                <a:latin typeface="Calibri"/>
                <a:ea typeface="Calibri"/>
                <a:cs typeface="Calibri"/>
              </a:rPr>
              <a:t>Aucune de ces opportunités n'est garantie...</a:t>
            </a:r>
          </a:p>
          <a:p>
            <a:endParaRPr lang="en-US" sz="1400"/>
          </a:p>
        </p:txBody>
      </p:sp>
      <p:pic>
        <p:nvPicPr>
          <p:cNvPr id="8" name="Picture 7" descr="A picture containing light&#10;&#10;Description automatically generated">
            <a:extLst>
              <a:ext uri="{FF2B5EF4-FFF2-40B4-BE49-F238E27FC236}">
                <a16:creationId xmlns:a16="http://schemas.microsoft.com/office/drawing/2014/main" xmlns="" id="{12B5D23B-AA0F-DC46-AEAA-66214A5D90E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5" name="Picture 4" descr="Icon&#10;&#10;Description automatically generated">
            <a:extLst>
              <a:ext uri="{FF2B5EF4-FFF2-40B4-BE49-F238E27FC236}">
                <a16:creationId xmlns:a16="http://schemas.microsoft.com/office/drawing/2014/main" xmlns="" id="{A8A4E0D0-799E-439C-BDAF-7447B99FE3C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20340" y="1717250"/>
            <a:ext cx="2227094" cy="2227094"/>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0535D320-129A-3B4E-99AC-137CBD4EE748}"/>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66487756"/>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xmlns="" id="{CCA8B9CE-33BE-274D-B046-FBFF886204B8}"/>
              </a:ext>
            </a:extLst>
          </p:cNvPr>
          <p:cNvGraphicFramePr/>
          <p:nvPr/>
        </p:nvGraphicFramePr>
        <p:xfrm>
          <a:off x="777922" y="1282890"/>
          <a:ext cx="7615451" cy="5498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xmlns="" id="{79FF7A6A-4FC6-A94E-BDBC-F3D18810EE9D}"/>
              </a:ext>
            </a:extLst>
          </p:cNvPr>
          <p:cNvSpPr txBox="1"/>
          <p:nvPr/>
        </p:nvSpPr>
        <p:spPr>
          <a:xfrm>
            <a:off x="322059" y="445241"/>
            <a:ext cx="8961885" cy="446276"/>
          </a:xfrm>
          <a:prstGeom prst="rect">
            <a:avLst/>
          </a:prstGeom>
          <a:noFill/>
        </p:spPr>
        <p:txBody>
          <a:bodyPr wrap="square" rtlCol="0">
            <a:spAutoFit/>
          </a:bodyPr>
          <a:lstStyle/>
          <a:p>
            <a:pPr algn="ctr"/>
            <a:r>
              <a:rPr lang="fr" sz="2300" b="0" i="0" strike="noStrike" cap="none" spc="0" baseline="0" dirty="0">
                <a:solidFill>
                  <a:srgbClr val="000000"/>
                </a:solidFill>
                <a:effectLst/>
                <a:latin typeface="Calibri"/>
                <a:ea typeface="Calibri"/>
                <a:cs typeface="Calibri"/>
              </a:rPr>
              <a:t>IDENTIFICATION DES AMCE AU NIVEAU DES SITES</a:t>
            </a:r>
          </a:p>
        </p:txBody>
      </p:sp>
      <p:pic>
        <p:nvPicPr>
          <p:cNvPr id="4" name="Picture 3" descr="A picture containing light&#10;&#10;Description automatically generated">
            <a:extLst>
              <a:ext uri="{FF2B5EF4-FFF2-40B4-BE49-F238E27FC236}">
                <a16:creationId xmlns:a16="http://schemas.microsoft.com/office/drawing/2014/main" xmlns="" id="{12BC65FC-E22A-004B-81EE-7D917B1DDA87}"/>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5" name="Picture 4" descr="A close up of a sign&#10;&#10;Description automatically generated">
            <a:extLst>
              <a:ext uri="{FF2B5EF4-FFF2-40B4-BE49-F238E27FC236}">
                <a16:creationId xmlns:a16="http://schemas.microsoft.com/office/drawing/2014/main" xmlns="" id="{B7A8BA09-E5F9-9D40-952A-12BA265969F7}"/>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27452402"/>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a:solidFill>
                  <a:srgbClr val="000000"/>
                </a:solidFill>
                <a:effectLst/>
                <a:latin typeface="Calibri Light"/>
                <a:ea typeface="Calibri Light"/>
                <a:cs typeface="Calibri Light"/>
              </a:rPr>
              <a:t>IDENTIFIER LES AMCE POTENTIELLES</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a:solidFill>
                  <a:srgbClr val="000000"/>
                </a:solidFill>
                <a:effectLst/>
                <a:latin typeface="Calibri"/>
                <a:ea typeface="Calibri"/>
                <a:cs typeface="Calibri"/>
              </a:rPr>
              <a:t>MODULE B</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B5FF5DE5-9BDB-E248-968E-D27CEFB44E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9ECDE8C6-0F9B-B54A-8D8A-FAB2FC87E09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0250035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xmlns="" id="{92D1D933-65B7-AB49-9818-61001CADFE23}"/>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a:solidFill>
                  <a:srgbClr val="000000"/>
                </a:solidFill>
                <a:effectLst/>
                <a:latin typeface="Calibri Light"/>
                <a:ea typeface="Calibri Light"/>
                <a:cs typeface="Calibri Light"/>
              </a:rPr>
              <a:t>INTRODUCTION AUX AMCE</a:t>
            </a:r>
          </a:p>
        </p:txBody>
      </p:sp>
      <p:sp>
        <p:nvSpPr>
          <p:cNvPr id="3" name="Text Placeholder 2">
            <a:extLst>
              <a:ext uri="{FF2B5EF4-FFF2-40B4-BE49-F238E27FC236}">
                <a16:creationId xmlns:a16="http://schemas.microsoft.com/office/drawing/2014/main" xmlns="" id="{E58BDFA3-030E-9044-9A44-786FE55FF220}"/>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dirty="0">
                <a:solidFill>
                  <a:srgbClr val="000000"/>
                </a:solidFill>
                <a:effectLst/>
                <a:latin typeface="Calibri"/>
                <a:ea typeface="Calibri"/>
                <a:cs typeface="Calibri"/>
              </a:rPr>
              <a:t>MODULE A</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4" name="Picture 13" descr="A picture containing light&#10;&#10;Description automatically generated">
            <a:extLst>
              <a:ext uri="{FF2B5EF4-FFF2-40B4-BE49-F238E27FC236}">
                <a16:creationId xmlns:a16="http://schemas.microsoft.com/office/drawing/2014/main" xmlns="" id="{2FB8DEB7-E68B-C946-AB15-74766B28EA4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011C621B-9FEE-D04F-8A7F-8D79E945C3A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082749552"/>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577D1452-F0B7-431E-9A24-D3F7103D85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20">
            <a:extLst>
              <a:ext uri="{FF2B5EF4-FFF2-40B4-BE49-F238E27FC236}">
                <a16:creationId xmlns:a16="http://schemas.microsoft.com/office/drawing/2014/main" xmlns="" id="{A660F4F9-5DF5-4F15-BE6A-CD8648BB11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59408"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xmlns="" id="{C66793B7-645A-3A47-8062-00B4F3292091}"/>
              </a:ext>
            </a:extLst>
          </p:cNvPr>
          <p:cNvSpPr txBox="1"/>
          <p:nvPr/>
        </p:nvSpPr>
        <p:spPr>
          <a:xfrm>
            <a:off x="6034314" y="2438401"/>
            <a:ext cx="2750277" cy="3779520"/>
          </a:xfrm>
          <a:prstGeom prst="rect">
            <a:avLst/>
          </a:prstGeom>
        </p:spPr>
        <p:txBody>
          <a:bodyPr vert="horz" lIns="91440" tIns="45720" rIns="91440" bIns="45720" rtlCol="0">
            <a:normAutofit/>
          </a:bodyPr>
          <a:lstStyle/>
          <a:p>
            <a:pPr>
              <a:lnSpc>
                <a:spcPct val="90000"/>
              </a:lnSpc>
              <a:spcAft>
                <a:spcPts val="600"/>
              </a:spcAft>
            </a:pPr>
            <a:r>
              <a:rPr lang="fr" sz="2400" b="0" i="0" strike="noStrike" cap="none" spc="0" baseline="0">
                <a:solidFill>
                  <a:srgbClr val="000000"/>
                </a:solidFill>
                <a:effectLst/>
                <a:latin typeface="Calibri"/>
                <a:ea typeface="Calibri"/>
                <a:cs typeface="Calibri"/>
              </a:rPr>
              <a:t>Les directives de l'UICN offrent de plus amples orientations pour identifier, reconnaître, soutenir et signaler les AMCE</a:t>
            </a:r>
          </a:p>
        </p:txBody>
      </p:sp>
      <p:sp>
        <p:nvSpPr>
          <p:cNvPr id="4" name="TextBox 3">
            <a:extLst>
              <a:ext uri="{FF2B5EF4-FFF2-40B4-BE49-F238E27FC236}">
                <a16:creationId xmlns:a16="http://schemas.microsoft.com/office/drawing/2014/main" xmlns="" id="{94F35660-417D-9C49-9C32-E3046D19186D}"/>
              </a:ext>
            </a:extLst>
          </p:cNvPr>
          <p:cNvSpPr txBox="1"/>
          <p:nvPr/>
        </p:nvSpPr>
        <p:spPr>
          <a:xfrm>
            <a:off x="-4572" y="6461563"/>
            <a:ext cx="9153144" cy="338666"/>
          </a:xfrm>
          <a:prstGeom prst="rect">
            <a:avLst/>
          </a:prstGeom>
          <a:solidFill>
            <a:schemeClr val="bg1"/>
          </a:solidFill>
        </p:spPr>
        <p:txBody>
          <a:bodyPr wrap="square" rtlCol="0">
            <a:spAutoFit/>
          </a:bodyPr>
          <a:lstStyle/>
          <a:p>
            <a:pPr algn="ctr">
              <a:lnSpc>
                <a:spcPct val="90000"/>
              </a:lnSpc>
              <a:spcAft>
                <a:spcPts val="600"/>
              </a:spcAft>
            </a:pPr>
            <a:r>
              <a:rPr lang="fr" sz="1800" b="0" i="0" strike="noStrike" cap="none" spc="0" baseline="0" dirty="0">
                <a:solidFill>
                  <a:srgbClr val="000000"/>
                </a:solidFill>
                <a:effectLst/>
                <a:latin typeface="Calibri"/>
                <a:ea typeface="Calibri"/>
                <a:cs typeface="Calibri"/>
              </a:rPr>
              <a:t>www.iucn.org/theme/protected-areas/wcpa/what-we-do/oecms</a:t>
            </a:r>
          </a:p>
        </p:txBody>
      </p:sp>
      <p:pic>
        <p:nvPicPr>
          <p:cNvPr id="8" name="Imagen 7"/>
          <p:cNvPicPr>
            <a:picLocks noChangeAspect="1"/>
          </p:cNvPicPr>
          <p:nvPr/>
        </p:nvPicPr>
        <p:blipFill>
          <a:blip r:embed="rId3"/>
          <a:stretch>
            <a:fillRect/>
          </a:stretch>
        </p:blipFill>
        <p:spPr>
          <a:xfrm>
            <a:off x="379728" y="487858"/>
            <a:ext cx="4930264" cy="5918787"/>
          </a:xfrm>
          <a:prstGeom prst="rect">
            <a:avLst/>
          </a:prstGeom>
        </p:spPr>
      </p:pic>
    </p:spTree>
    <p:extLst>
      <p:ext uri="{BB962C8B-B14F-4D97-AF65-F5344CB8AC3E}">
        <p14:creationId xmlns:p14="http://schemas.microsoft.com/office/powerpoint/2010/main" val="377250211"/>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55666830-9A19-4E01-8505-D6C7F9AC566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group of people sitting around a table playing a game&#10;&#10;Description automatically generated with low confidence">
            <a:extLst>
              <a:ext uri="{FF2B5EF4-FFF2-40B4-BE49-F238E27FC236}">
                <a16:creationId xmlns:a16="http://schemas.microsoft.com/office/drawing/2014/main" xmlns="" id="{26BC0DCF-34EC-964D-8669-0218E4454E33}"/>
              </a:ext>
            </a:extLst>
          </p:cNvPr>
          <p:cNvPicPr>
            <a:picLocks noGrp="1" noChangeAspect="1"/>
          </p:cNvPicPr>
          <p:nvPr>
            <p:ph sz="half" idx="2"/>
          </p:nvPr>
        </p:nvPicPr>
        <p:blipFill>
          <a:blip r:embed="rId3"/>
          <a:srcRect l="14915" r="26310"/>
          <a:stretch>
            <a:fillRect/>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13" name="Freeform: Shape 12">
            <a:extLst>
              <a:ext uri="{FF2B5EF4-FFF2-40B4-BE49-F238E27FC236}">
                <a16:creationId xmlns:a16="http://schemas.microsoft.com/office/drawing/2014/main" xmlns="" id="{AE9FC877-7FB6-4D22-9988-35420644E20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15" name="Freeform: Shape 14">
            <a:extLst>
              <a:ext uri="{FF2B5EF4-FFF2-40B4-BE49-F238E27FC236}">
                <a16:creationId xmlns:a16="http://schemas.microsoft.com/office/drawing/2014/main" xmlns="" id="{E41809D1-F12E-46BB-B804-5F209D325E8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xmlns="" id="{CBE10137-50E7-7E47-A0AD-8F2DA4E12200}"/>
              </a:ext>
            </a:extLst>
          </p:cNvPr>
          <p:cNvSpPr>
            <a:spLocks noGrp="1"/>
          </p:cNvSpPr>
          <p:nvPr>
            <p:ph type="title"/>
          </p:nvPr>
        </p:nvSpPr>
        <p:spPr>
          <a:xfrm>
            <a:off x="358485" y="1122363"/>
            <a:ext cx="3017520" cy="3204134"/>
          </a:xfrm>
        </p:spPr>
        <p:txBody>
          <a:bodyPr vert="horz" lIns="91440" tIns="45720" rIns="91440" bIns="45720" rtlCol="0" anchor="b">
            <a:normAutofit/>
          </a:bodyPr>
          <a:lstStyle/>
          <a:p>
            <a:pPr defTabSz="914400"/>
            <a:r>
              <a:rPr lang="fr" sz="4200" b="0" i="0" strike="noStrike" cap="none" spc="0" baseline="0">
                <a:solidFill>
                  <a:srgbClr val="000000"/>
                </a:solidFill>
                <a:effectLst/>
                <a:latin typeface="Calibri Light"/>
                <a:ea typeface="Calibri Light"/>
                <a:cs typeface="Calibri Light"/>
              </a:rPr>
              <a:t>Evaluation au niveau du site </a:t>
            </a:r>
          </a:p>
        </p:txBody>
      </p:sp>
      <p:sp>
        <p:nvSpPr>
          <p:cNvPr id="3" name="Content Placeholder 2">
            <a:extLst>
              <a:ext uri="{FF2B5EF4-FFF2-40B4-BE49-F238E27FC236}">
                <a16:creationId xmlns:a16="http://schemas.microsoft.com/office/drawing/2014/main" xmlns="" id="{0F8F19B8-D368-EA4A-913D-2508D5D66B5F}"/>
              </a:ext>
            </a:extLst>
          </p:cNvPr>
          <p:cNvSpPr>
            <a:spLocks noGrp="1"/>
          </p:cNvSpPr>
          <p:nvPr>
            <p:ph sz="half" idx="1"/>
          </p:nvPr>
        </p:nvSpPr>
        <p:spPr>
          <a:xfrm>
            <a:off x="358485" y="4872922"/>
            <a:ext cx="2949980" cy="1208141"/>
          </a:xfrm>
        </p:spPr>
        <p:txBody>
          <a:bodyPr vert="horz" lIns="91440" tIns="45720" rIns="91440" bIns="45720" rtlCol="0">
            <a:normAutofit/>
          </a:bodyPr>
          <a:lstStyle/>
          <a:p>
            <a:pPr marL="0" indent="0" defTabSz="914400">
              <a:spcBef>
                <a:spcPts val="1000"/>
              </a:spcBef>
              <a:buNone/>
            </a:pPr>
            <a:r>
              <a:rPr lang="fr" sz="1700" b="0" i="0" strike="noStrike" cap="none" spc="0" baseline="0">
                <a:solidFill>
                  <a:srgbClr val="000000"/>
                </a:solidFill>
                <a:effectLst/>
                <a:latin typeface="Calibri"/>
                <a:ea typeface="Calibri"/>
                <a:cs typeface="Calibri"/>
              </a:rPr>
              <a:t>Les AMCE devraient être évaluées au cas-par-cas, au niveau de chaque site.</a:t>
            </a:r>
          </a:p>
        </p:txBody>
      </p:sp>
      <p:sp>
        <p:nvSpPr>
          <p:cNvPr id="17" name="Rectangle 16">
            <a:extLst>
              <a:ext uri="{FF2B5EF4-FFF2-40B4-BE49-F238E27FC236}">
                <a16:creationId xmlns:a16="http://schemas.microsoft.com/office/drawing/2014/main" xmlns="" id="{AF2F604E-43BE-4DC3-B983-E07152336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7" name="TextBox 6">
            <a:extLst>
              <a:ext uri="{FF2B5EF4-FFF2-40B4-BE49-F238E27FC236}">
                <a16:creationId xmlns:a16="http://schemas.microsoft.com/office/drawing/2014/main" xmlns="" id="{58574C07-8301-A940-982C-5A18B6945741}"/>
              </a:ext>
            </a:extLst>
          </p:cNvPr>
          <p:cNvSpPr txBox="1"/>
          <p:nvPr/>
        </p:nvSpPr>
        <p:spPr>
          <a:xfrm>
            <a:off x="198186" y="418173"/>
            <a:ext cx="2235200" cy="1100667"/>
          </a:xfrm>
          <a:prstGeom prst="rect">
            <a:avLst/>
          </a:prstGeom>
          <a:solidFill>
            <a:schemeClr val="bg1"/>
          </a:solidFill>
        </p:spPr>
        <p:txBody>
          <a:bodyPr wrap="square" rtlCol="0">
            <a:spAutoFit/>
          </a:bodyPr>
          <a:lstStyle/>
          <a:p>
            <a:endParaRPr lang="en-US"/>
          </a:p>
        </p:txBody>
      </p:sp>
      <p:sp>
        <p:nvSpPr>
          <p:cNvPr id="19" name="Rectangle 18">
            <a:extLst>
              <a:ext uri="{FF2B5EF4-FFF2-40B4-BE49-F238E27FC236}">
                <a16:creationId xmlns:a16="http://schemas.microsoft.com/office/drawing/2014/main" xmlns="" id="{08C9B587-E65E-4B52-B37C-ABEBB6E8792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12" name="Picture 11" descr="A picture containing light&#10;&#10;Description automatically generated">
            <a:extLst>
              <a:ext uri="{FF2B5EF4-FFF2-40B4-BE49-F238E27FC236}">
                <a16:creationId xmlns:a16="http://schemas.microsoft.com/office/drawing/2014/main" xmlns="" id="{EC60C08A-A682-FB48-98CD-A8DC92426C1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4" name="Picture 13" descr="A close up of a sign&#10;&#10;Description automatically generated">
            <a:extLst>
              <a:ext uri="{FF2B5EF4-FFF2-40B4-BE49-F238E27FC236}">
                <a16:creationId xmlns:a16="http://schemas.microsoft.com/office/drawing/2014/main" xmlns="" id="{35AD564E-BEE3-7646-8CFE-0FEF1312F41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0624317"/>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fr" sz="3500" b="0" i="0" strike="noStrike" cap="none" spc="0" baseline="0">
                <a:solidFill>
                  <a:srgbClr val="000000"/>
                </a:solidFill>
                <a:effectLst/>
                <a:latin typeface="Calibri Light"/>
                <a:ea typeface="Calibri Light"/>
                <a:cs typeface="Calibri Light"/>
              </a:rPr>
              <a:t>Préparation 1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a:blip r:embed="rId2"/>
          <a:srcRect l="42841" r="7468"/>
          <a:stretch>
            <a:fill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69089" y="2590800"/>
            <a:ext cx="3805578" cy="3056466"/>
          </a:xfrm>
        </p:spPr>
        <p:txBody>
          <a:bodyPr vert="horz" lIns="91440" tIns="45720" rIns="91440" bIns="45720" rtlCol="0">
            <a:noAutofit/>
          </a:bodyPr>
          <a:lstStyle/>
          <a:p>
            <a:pPr marL="0" indent="0" defTabSz="914400">
              <a:buNone/>
            </a:pPr>
            <a:r>
              <a:rPr lang="fr" sz="2000" b="0" i="0" strike="noStrike" cap="none" spc="0" baseline="0" dirty="0">
                <a:solidFill>
                  <a:srgbClr val="000000"/>
                </a:solidFill>
                <a:effectLst/>
                <a:latin typeface="Calibri"/>
                <a:ea typeface="Calibri"/>
                <a:cs typeface="Calibri"/>
              </a:rPr>
              <a:t>Au niveau de chaque pays, un bon point de départ est de commencer par identifier les sites qui pourraient être des AMCE potentielles. Une façon de faire cela est d'organiser une réunion multi-acteurs et de l'initier en examinant une carte de toutes les aires protégées existantes et cartographiées. </a:t>
            </a:r>
          </a:p>
          <a:p>
            <a:pPr indent="-228600" defTabSz="914400"/>
            <a:endParaRPr lang="en-US" sz="1600" dirty="0"/>
          </a:p>
        </p:txBody>
      </p:sp>
    </p:spTree>
    <p:extLst>
      <p:ext uri="{BB962C8B-B14F-4D97-AF65-F5344CB8AC3E}">
        <p14:creationId xmlns:p14="http://schemas.microsoft.com/office/powerpoint/2010/main" val="1419255745"/>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fr" sz="3500" b="0" i="0" strike="noStrike" cap="none" spc="0" baseline="0">
                <a:solidFill>
                  <a:srgbClr val="000000"/>
                </a:solidFill>
                <a:effectLst/>
                <a:latin typeface="Calibri Light"/>
                <a:ea typeface="Calibri Light"/>
                <a:cs typeface="Calibri Light"/>
              </a:rPr>
              <a:t>Préparation 2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a:blip r:embed="rId2"/>
          <a:srcRect l="42841" r="7468"/>
          <a:stretch>
            <a:fill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24506" y="2590799"/>
            <a:ext cx="3850161" cy="3742267"/>
          </a:xfrm>
        </p:spPr>
        <p:txBody>
          <a:bodyPr vert="horz" lIns="91440" tIns="45720" rIns="91440" bIns="45720" rtlCol="0">
            <a:noAutofit/>
          </a:bodyPr>
          <a:lstStyle/>
          <a:p>
            <a:pPr marL="0" indent="0" defTabSz="914400">
              <a:buNone/>
            </a:pPr>
            <a:r>
              <a:rPr lang="fr" sz="2000" b="0" i="0" strike="noStrike" cap="none" spc="0" baseline="0" dirty="0">
                <a:solidFill>
                  <a:srgbClr val="000000"/>
                </a:solidFill>
                <a:effectLst/>
                <a:latin typeface="Calibri"/>
                <a:ea typeface="Calibri"/>
                <a:cs typeface="Calibri"/>
              </a:rPr>
              <a:t>Les participants peuvent identifier : </a:t>
            </a:r>
          </a:p>
          <a:p>
            <a:pPr defTabSz="914400"/>
            <a:r>
              <a:rPr lang="fr" sz="2000" b="0" i="0" strike="noStrike" cap="none" spc="0" baseline="0" dirty="0">
                <a:solidFill>
                  <a:srgbClr val="000000"/>
                </a:solidFill>
                <a:effectLst/>
                <a:latin typeface="Calibri"/>
                <a:ea typeface="Calibri"/>
                <a:cs typeface="Calibri"/>
              </a:rPr>
              <a:t> toutes les zones importantes pour la conservation des espèces et des écosystèmes qui se trouvent en dehors du système actuel d'aires protégées</a:t>
            </a:r>
          </a:p>
          <a:p>
            <a:pPr indent="-228600" defTabSz="914400"/>
            <a:r>
              <a:rPr lang="fr" sz="2000" b="0" i="0" strike="noStrike" cap="none" spc="0" baseline="0" dirty="0">
                <a:solidFill>
                  <a:srgbClr val="000000"/>
                </a:solidFill>
                <a:effectLst/>
                <a:latin typeface="Calibri"/>
                <a:ea typeface="Calibri"/>
                <a:cs typeface="Calibri"/>
              </a:rPr>
              <a:t>qui est responsable de chaque site : gouvernement, municipalité, communautés locales, Populations autochtones, acteurs privés ou plusieurs de ces derniers.</a:t>
            </a:r>
          </a:p>
          <a:p>
            <a:pPr indent="-228600" defTabSz="914400"/>
            <a:endParaRPr lang="en-US" sz="1600" dirty="0"/>
          </a:p>
        </p:txBody>
      </p:sp>
    </p:spTree>
    <p:extLst>
      <p:ext uri="{BB962C8B-B14F-4D97-AF65-F5344CB8AC3E}">
        <p14:creationId xmlns:p14="http://schemas.microsoft.com/office/powerpoint/2010/main" val="370417788"/>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xmlns="" id="{04812C46-200A-4DEB-A05E-3ED6C68C238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xmlns=""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fr" sz="3500" b="0" i="0" strike="noStrike" cap="none" spc="0" baseline="0">
                <a:solidFill>
                  <a:srgbClr val="000000"/>
                </a:solidFill>
                <a:effectLst/>
                <a:latin typeface="Calibri Light"/>
                <a:ea typeface="Calibri Light"/>
                <a:cs typeface="Calibri Light"/>
              </a:rPr>
              <a:t>Préparation 3 </a:t>
            </a:r>
          </a:p>
        </p:txBody>
      </p:sp>
      <p:pic>
        <p:nvPicPr>
          <p:cNvPr id="6" name="Content Placeholder 5" descr="A picture containing text, person, person&#10;&#10;Description automatically generated">
            <a:extLst>
              <a:ext uri="{FF2B5EF4-FFF2-40B4-BE49-F238E27FC236}">
                <a16:creationId xmlns:a16="http://schemas.microsoft.com/office/drawing/2014/main" xmlns="" id="{6D1EDAA4-0CBB-344D-AF28-E1B95D27BF5F}"/>
              </a:ext>
            </a:extLst>
          </p:cNvPr>
          <p:cNvPicPr>
            <a:picLocks noGrp="1" noChangeAspect="1"/>
          </p:cNvPicPr>
          <p:nvPr>
            <p:ph sz="half" idx="2"/>
          </p:nvPr>
        </p:nvPicPr>
        <p:blipFill>
          <a:blip r:embed="rId3"/>
          <a:srcRect l="42841" r="7468"/>
          <a:stretch>
            <a:fill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xmlns="" id="{74274B9F-6DAA-854B-8A20-CB2B3FE13517}"/>
              </a:ext>
            </a:extLst>
          </p:cNvPr>
          <p:cNvSpPr>
            <a:spLocks noGrp="1"/>
          </p:cNvSpPr>
          <p:nvPr>
            <p:ph sz="half" idx="1"/>
          </p:nvPr>
        </p:nvSpPr>
        <p:spPr>
          <a:xfrm>
            <a:off x="5169089" y="2590799"/>
            <a:ext cx="3805578" cy="3742267"/>
          </a:xfrm>
        </p:spPr>
        <p:txBody>
          <a:bodyPr vert="horz" lIns="91440" tIns="45720" rIns="91440" bIns="45720" rtlCol="0">
            <a:noAutofit/>
          </a:bodyPr>
          <a:lstStyle/>
          <a:p>
            <a:pPr marL="0" indent="0" defTabSz="914400">
              <a:buNone/>
            </a:pPr>
            <a:r>
              <a:rPr lang="fr" sz="2000" b="0" i="0" strike="noStrike" cap="none" spc="0" baseline="0">
                <a:solidFill>
                  <a:srgbClr val="000000"/>
                </a:solidFill>
                <a:effectLst/>
                <a:latin typeface="Calibri"/>
                <a:ea typeface="Calibri"/>
                <a:cs typeface="Calibri"/>
              </a:rPr>
              <a:t>Une fois que plusieurs sites ont été identifiés, il est possible de commencer à les analyser pour identifier s'ils pourraient être des AMCE.</a:t>
            </a:r>
          </a:p>
          <a:p>
            <a:pPr indent="-228600" defTabSz="914400"/>
            <a:endParaRPr lang="en-US" sz="2000"/>
          </a:p>
          <a:p>
            <a:pPr marL="0" indent="0" defTabSz="914400">
              <a:buNone/>
            </a:pPr>
            <a:r>
              <a:rPr lang="fr" sz="2000" b="0" i="0" strike="noStrike" cap="none" spc="0" baseline="0">
                <a:solidFill>
                  <a:srgbClr val="000000"/>
                </a:solidFill>
                <a:effectLst/>
                <a:latin typeface="Calibri"/>
                <a:ea typeface="Calibri"/>
                <a:cs typeface="Calibri"/>
              </a:rPr>
              <a:t>Utilisez l'outil de pré-sélection pour évaluer s'ils pourraient être des AMCE (c.-à-d., </a:t>
            </a:r>
            <a:r>
              <a:rPr lang="fr" sz="2000" b="1" i="0" strike="noStrike" cap="none" spc="0" baseline="0">
                <a:solidFill>
                  <a:srgbClr val="000000"/>
                </a:solidFill>
                <a:effectLst/>
                <a:latin typeface="Calibri"/>
                <a:ea typeface="Calibri"/>
                <a:cs typeface="Calibri"/>
              </a:rPr>
              <a:t>des AMCE potentielles</a:t>
            </a:r>
            <a:r>
              <a:rPr lang="fr" sz="2000" b="0" i="0" strike="noStrike" cap="none" spc="0" baseline="0">
                <a:solidFill>
                  <a:srgbClr val="000000"/>
                </a:solidFill>
                <a:effectLst/>
                <a:latin typeface="Calibri"/>
                <a:ea typeface="Calibri"/>
                <a:cs typeface="Calibri"/>
              </a:rPr>
              <a:t>).</a:t>
            </a:r>
          </a:p>
          <a:p>
            <a:pPr indent="-228600" defTabSz="914400"/>
            <a:endParaRPr lang="en-US" sz="1600"/>
          </a:p>
        </p:txBody>
      </p:sp>
    </p:spTree>
    <p:extLst>
      <p:ext uri="{BB962C8B-B14F-4D97-AF65-F5344CB8AC3E}">
        <p14:creationId xmlns:p14="http://schemas.microsoft.com/office/powerpoint/2010/main" val="2752946379"/>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4" name="Rectangle 23">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extBox 3">
            <a:extLst>
              <a:ext uri="{FF2B5EF4-FFF2-40B4-BE49-F238E27FC236}">
                <a16:creationId xmlns:a16="http://schemas.microsoft.com/office/drawing/2014/main" xmlns=""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fr" sz="3500" b="0" i="0" strike="noStrike" cap="none" spc="0" baseline="0">
                <a:solidFill>
                  <a:srgbClr val="000000"/>
                </a:solidFill>
                <a:effectLst/>
                <a:latin typeface="Calibri Light"/>
                <a:ea typeface="Calibri Light"/>
                <a:cs typeface="Calibri Light"/>
              </a:rPr>
              <a:t>AMCE </a:t>
            </a:r>
            <a:r>
              <a:rPr lang="fr" sz="3500" b="1" i="0" strike="noStrike" cap="none" spc="0" baseline="0">
                <a:solidFill>
                  <a:srgbClr val="000000"/>
                </a:solidFill>
                <a:effectLst/>
                <a:latin typeface="Calibri Light"/>
                <a:ea typeface="Calibri Light"/>
                <a:cs typeface="Calibri Light"/>
              </a:rPr>
              <a:t>POTENTIELLES</a:t>
            </a:r>
          </a:p>
        </p:txBody>
      </p:sp>
      <p:sp>
        <p:nvSpPr>
          <p:cNvPr id="26" name="Rectangle 25">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3" name="Content Placeholder 2">
            <a:extLst>
              <a:ext uri="{FF2B5EF4-FFF2-40B4-BE49-F238E27FC236}">
                <a16:creationId xmlns:a16="http://schemas.microsoft.com/office/drawing/2014/main" xmlns=""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fr" sz="2000" b="0" i="0" strike="noStrike" cap="none" spc="0" baseline="0" dirty="0">
                <a:solidFill>
                  <a:srgbClr val="000000"/>
                </a:solidFill>
                <a:effectLst/>
                <a:latin typeface="Calibri"/>
                <a:ea typeface="Calibri"/>
                <a:cs typeface="Calibri"/>
              </a:rPr>
              <a:t>Une zone géographiquement délimitée, qui a été identifiée comme ayant des caractéristiques similaires à celles des AMCE lors de l'application de l'outil de pré-sélection, mais où les autorités de gouvernance n'ont pas encore consenti à ce que la zone devienne une « AMCE candidate ». </a:t>
            </a:r>
          </a:p>
          <a:p>
            <a:pPr indent="-228600" defTabSz="914400"/>
            <a:endParaRPr lang="en-US" sz="1600" dirty="0"/>
          </a:p>
        </p:txBody>
      </p:sp>
      <p:pic>
        <p:nvPicPr>
          <p:cNvPr id="8" name="Picture 7" descr="A picture containing light&#10;&#10;Description automatically generated">
            <a:extLst>
              <a:ext uri="{FF2B5EF4-FFF2-40B4-BE49-F238E27FC236}">
                <a16:creationId xmlns:a16="http://schemas.microsoft.com/office/drawing/2014/main" xmlns="" id="{FCCCD84A-106D-444E-A82E-48BBCC80E05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456D407-E681-B34D-A7FC-37EFE2760BD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017128856"/>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 name="Rectangle 36">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200" b="1" i="0" strike="noStrike" cap="none" spc="0" baseline="0" dirty="0">
                <a:solidFill>
                  <a:srgbClr val="000000"/>
                </a:solidFill>
                <a:effectLst/>
                <a:latin typeface="Calibri Light"/>
                <a:ea typeface="Calibri Light"/>
                <a:cs typeface="Calibri Light"/>
              </a:rPr>
              <a:t>Outil de pré-sélection</a:t>
            </a:r>
            <a:r>
              <a:rPr sz="2200" dirty="0"/>
              <a:t/>
            </a:r>
            <a:br>
              <a:rPr sz="2200" dirty="0"/>
            </a:br>
            <a:r>
              <a:rPr sz="2200" dirty="0"/>
              <a:t/>
            </a:r>
            <a:br>
              <a:rPr sz="2200" dirty="0"/>
            </a:br>
            <a:r>
              <a:rPr lang="fr" sz="2200" b="1" i="0" strike="noStrike" cap="none" spc="0" baseline="0" dirty="0">
                <a:solidFill>
                  <a:srgbClr val="000000"/>
                </a:solidFill>
                <a:effectLst/>
                <a:latin typeface="Calibri Light"/>
                <a:ea typeface="Calibri Light"/>
                <a:cs typeface="Calibri Light"/>
              </a:rPr>
              <a:t>Critère A </a:t>
            </a:r>
            <a:r>
              <a:rPr lang="fr" sz="2200" b="0" i="0" strike="noStrike" cap="none" spc="0" baseline="0" dirty="0">
                <a:solidFill>
                  <a:srgbClr val="000000"/>
                </a:solidFill>
                <a:effectLst/>
                <a:latin typeface="Calibri Light"/>
                <a:ea typeface="Calibri Light"/>
                <a:cs typeface="Calibri Light"/>
              </a:rPr>
              <a:t>: Le site n'est pas reconnu actuellement comme étant une aire protégée.</a:t>
            </a:r>
          </a:p>
        </p:txBody>
      </p:sp>
      <p:sp>
        <p:nvSpPr>
          <p:cNvPr id="39" name="Rectangle 38">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fr" sz="2000" b="1" i="0" strike="noStrike" cap="none" spc="0" baseline="0" dirty="0">
                <a:solidFill>
                  <a:srgbClr val="000000"/>
                </a:solidFill>
                <a:effectLst/>
                <a:latin typeface="Calibri Light"/>
                <a:ea typeface="Calibri Light"/>
                <a:cs typeface="Calibri Light"/>
              </a:rPr>
              <a:t>1.1</a:t>
            </a:r>
            <a:r>
              <a:rPr lang="fr" sz="2000" b="0" i="0" strike="noStrike" cap="none" spc="0" baseline="0" dirty="0">
                <a:solidFill>
                  <a:srgbClr val="000000"/>
                </a:solidFill>
                <a:effectLst/>
                <a:latin typeface="Calibri Light"/>
                <a:ea typeface="Calibri Light"/>
                <a:cs typeface="Calibri Light"/>
              </a:rPr>
              <a:t> Est-ce que l'intégralité du site, ou la partie évaluée comme possible AMCE, se trouve </a:t>
            </a:r>
            <a:r>
              <a:rPr lang="fr" sz="2000" b="1" i="0" strike="noStrike" cap="none" spc="0" baseline="0" dirty="0">
                <a:solidFill>
                  <a:srgbClr val="000000"/>
                </a:solidFill>
                <a:effectLst/>
                <a:latin typeface="Calibri Light"/>
                <a:ea typeface="Calibri Light"/>
                <a:cs typeface="Calibri Light"/>
              </a:rPr>
              <a:t>hors</a:t>
            </a:r>
            <a:r>
              <a:rPr lang="fr" sz="2000" b="0" i="0" strike="noStrike" cap="none" spc="0" baseline="0" dirty="0">
                <a:solidFill>
                  <a:srgbClr val="000000"/>
                </a:solidFill>
                <a:effectLst/>
                <a:latin typeface="Calibri Light"/>
                <a:ea typeface="Calibri Light"/>
                <a:cs typeface="Calibri Light"/>
              </a:rPr>
              <a:t> des aires protégées existantes? </a:t>
            </a:r>
          </a:p>
        </p:txBody>
      </p:sp>
      <p:pic>
        <p:nvPicPr>
          <p:cNvPr id="8" name="Picture 7" descr="A picture containing light&#10;&#10;Description automatically generated">
            <a:extLst>
              <a:ext uri="{FF2B5EF4-FFF2-40B4-BE49-F238E27FC236}">
                <a16:creationId xmlns:a16="http://schemas.microsoft.com/office/drawing/2014/main" xmlns="" id="{3F2A2BF7-6167-434E-9FD3-EB509AF561A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69B59EC8-7736-E141-A556-F801760165A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656168852"/>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200" b="1" i="0" strike="noStrike" cap="none" spc="0" baseline="0" dirty="0">
                <a:solidFill>
                  <a:srgbClr val="000000"/>
                </a:solidFill>
                <a:effectLst/>
                <a:latin typeface="Calibri Light"/>
                <a:ea typeface="Calibri Light"/>
                <a:cs typeface="Calibri Light"/>
              </a:rPr>
              <a:t>Outil de pré-sélection</a:t>
            </a:r>
            <a:r>
              <a:rPr sz="2200" dirty="0"/>
              <a:t/>
            </a:r>
            <a:br>
              <a:rPr sz="2200" dirty="0"/>
            </a:br>
            <a:r>
              <a:rPr sz="2200" dirty="0"/>
              <a:t/>
            </a:r>
            <a:br>
              <a:rPr sz="2200" dirty="0"/>
            </a:br>
            <a:r>
              <a:rPr lang="fr" sz="2200" b="1" i="0" strike="noStrike" cap="none" spc="0" baseline="0" dirty="0">
                <a:solidFill>
                  <a:srgbClr val="000000"/>
                </a:solidFill>
                <a:effectLst/>
                <a:latin typeface="Calibri Light"/>
                <a:ea typeface="Calibri Light"/>
                <a:cs typeface="Calibri Light"/>
              </a:rPr>
              <a:t>Critère B </a:t>
            </a:r>
            <a:r>
              <a:rPr lang="fr" sz="2200" b="0" i="0" strike="noStrike" cap="none" spc="0" baseline="0" dirty="0">
                <a:solidFill>
                  <a:srgbClr val="000000"/>
                </a:solidFill>
                <a:effectLst/>
                <a:latin typeface="Calibri Light"/>
                <a:ea typeface="Calibri Light"/>
                <a:cs typeface="Calibri Light"/>
              </a:rPr>
              <a:t>: La zone est réglementée et gérée </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684398"/>
            <a:ext cx="4252565" cy="5206040"/>
          </a:xfrm>
        </p:spPr>
        <p:txBody>
          <a:bodyPr anchor="ctr">
            <a:noAutofit/>
          </a:bodyPr>
          <a:lstStyle/>
          <a:p>
            <a:pPr marL="0" indent="0">
              <a:buNone/>
            </a:pPr>
            <a:r>
              <a:rPr lang="fr" sz="1800" b="1" i="0" strike="noStrike" cap="none" spc="0" baseline="0" dirty="0">
                <a:solidFill>
                  <a:srgbClr val="000000"/>
                </a:solidFill>
                <a:effectLst/>
                <a:latin typeface="Calibri Light"/>
                <a:ea typeface="Calibri Light"/>
                <a:cs typeface="Calibri Light"/>
              </a:rPr>
              <a:t>2.1</a:t>
            </a:r>
            <a:r>
              <a:rPr lang="fr" sz="1800" b="0" i="0" strike="noStrike" cap="none" spc="0" baseline="0" dirty="0">
                <a:solidFill>
                  <a:srgbClr val="000000"/>
                </a:solidFill>
                <a:effectLst/>
                <a:latin typeface="Calibri Light"/>
                <a:ea typeface="Calibri Light"/>
                <a:cs typeface="Calibri Light"/>
              </a:rPr>
              <a:t> Est-ce que le site est </a:t>
            </a:r>
            <a:r>
              <a:rPr lang="fr" sz="1800" b="1" i="0" strike="noStrike" cap="none" spc="0" baseline="0" dirty="0">
                <a:solidFill>
                  <a:srgbClr val="000000"/>
                </a:solidFill>
                <a:effectLst/>
                <a:latin typeface="Calibri Light"/>
                <a:ea typeface="Calibri Light"/>
                <a:cs typeface="Calibri Light"/>
              </a:rPr>
              <a:t>défini géographiquement</a:t>
            </a:r>
            <a:r>
              <a:rPr lang="fr" sz="1800" b="0" i="0" strike="noStrike" cap="none" spc="0" baseline="0" dirty="0">
                <a:solidFill>
                  <a:srgbClr val="000000"/>
                </a:solidFill>
                <a:effectLst/>
                <a:latin typeface="Calibri Light"/>
                <a:ea typeface="Calibri Light"/>
                <a:cs typeface="Calibri Light"/>
              </a:rPr>
              <a:t>, grâce à des limites pactées et délimitées? </a:t>
            </a:r>
          </a:p>
          <a:p>
            <a:pPr marL="0" indent="0">
              <a:buNone/>
            </a:pPr>
            <a:endParaRPr lang="en-MY" sz="1800" b="1" dirty="0">
              <a:latin typeface="+mj-lt"/>
            </a:endParaRPr>
          </a:p>
          <a:p>
            <a:pPr marL="0" indent="0">
              <a:buNone/>
            </a:pPr>
            <a:r>
              <a:rPr lang="fr" sz="1800" b="1" i="0" strike="noStrike" cap="none" spc="0" baseline="0" dirty="0">
                <a:solidFill>
                  <a:srgbClr val="000000"/>
                </a:solidFill>
                <a:effectLst/>
                <a:latin typeface="Calibri"/>
                <a:ea typeface="Calibri"/>
                <a:cs typeface="Calibri"/>
              </a:rPr>
              <a:t>2.2</a:t>
            </a:r>
            <a:r>
              <a:rPr lang="fr" sz="1800" b="0" i="0" strike="noStrike" cap="none" spc="0" baseline="0" dirty="0">
                <a:solidFill>
                  <a:srgbClr val="000000"/>
                </a:solidFill>
                <a:effectLst/>
                <a:latin typeface="Calibri"/>
                <a:ea typeface="Calibri"/>
                <a:cs typeface="Calibri"/>
              </a:rPr>
              <a:t> Le site relève-t-il de la/des </a:t>
            </a:r>
            <a:r>
              <a:rPr lang="fr" sz="1800" b="1" i="0" strike="noStrike" cap="none" spc="0" baseline="0" dirty="0">
                <a:solidFill>
                  <a:srgbClr val="000000"/>
                </a:solidFill>
                <a:effectLst/>
                <a:latin typeface="Calibri"/>
                <a:ea typeface="Calibri"/>
                <a:cs typeface="Calibri"/>
              </a:rPr>
              <a:t>autorité(s) de gouvernance</a:t>
            </a:r>
            <a:r>
              <a:rPr lang="fr" sz="1800" b="0" i="0" strike="noStrike" cap="none" spc="0" baseline="0" dirty="0">
                <a:solidFill>
                  <a:srgbClr val="000000"/>
                </a:solidFill>
                <a:effectLst/>
                <a:latin typeface="Calibri"/>
                <a:ea typeface="Calibri"/>
                <a:cs typeface="Calibri"/>
              </a:rPr>
              <a:t> d'une entité spécifique ou d'une</a:t>
            </a:r>
            <a:r>
              <a:rPr lang="fr" sz="1800" b="0" i="0" strike="noStrike" cap="none" spc="0" dirty="0">
                <a:solidFill>
                  <a:srgbClr val="000000"/>
                </a:solidFill>
                <a:effectLst/>
                <a:latin typeface="Calibri"/>
                <a:ea typeface="Calibri"/>
                <a:cs typeface="Calibri"/>
              </a:rPr>
              <a:t> disposition </a:t>
            </a:r>
            <a:r>
              <a:rPr lang="fr" sz="1800" b="0" i="0" strike="noStrike" cap="none" spc="0" baseline="0" dirty="0">
                <a:solidFill>
                  <a:srgbClr val="000000"/>
                </a:solidFill>
                <a:effectLst/>
                <a:latin typeface="Calibri"/>
                <a:ea typeface="Calibri"/>
                <a:cs typeface="Calibri"/>
              </a:rPr>
              <a:t>de gouvernance partagée ? </a:t>
            </a:r>
          </a:p>
          <a:p>
            <a:pPr marL="0" indent="0">
              <a:buNone/>
            </a:pPr>
            <a:endParaRPr lang="en-MY" sz="1800" b="1" dirty="0">
              <a:latin typeface="+mj-lt"/>
            </a:endParaRPr>
          </a:p>
          <a:p>
            <a:pPr marL="0" indent="0">
              <a:buNone/>
            </a:pPr>
            <a:r>
              <a:rPr lang="fr" sz="1800" b="1" i="0" strike="noStrike" cap="none" spc="0" baseline="0" dirty="0">
                <a:solidFill>
                  <a:srgbClr val="000000"/>
                </a:solidFill>
                <a:effectLst/>
                <a:latin typeface="Calibri Light"/>
                <a:ea typeface="Calibri Light"/>
                <a:cs typeface="Calibri Light"/>
              </a:rPr>
              <a:t>2.3</a:t>
            </a:r>
            <a:r>
              <a:rPr lang="fr" sz="1800" b="0" i="0" strike="noStrike" cap="none" spc="0" baseline="0" dirty="0">
                <a:solidFill>
                  <a:srgbClr val="000000"/>
                </a:solidFill>
                <a:effectLst/>
                <a:latin typeface="Calibri Light"/>
                <a:ea typeface="Calibri Light"/>
                <a:cs typeface="Calibri Light"/>
              </a:rPr>
              <a:t> Le site est-il </a:t>
            </a:r>
            <a:r>
              <a:rPr lang="fr" sz="1800" b="1" i="0" strike="noStrike" cap="none" spc="0" baseline="0" dirty="0">
                <a:solidFill>
                  <a:srgbClr val="000000"/>
                </a:solidFill>
                <a:effectLst/>
                <a:latin typeface="Calibri Light"/>
                <a:ea typeface="Calibri Light"/>
                <a:cs typeface="Calibri Light"/>
              </a:rPr>
              <a:t>administré</a:t>
            </a:r>
            <a:r>
              <a:rPr lang="fr" sz="1800" b="0" i="0" strike="noStrike" cap="none" spc="0" baseline="0" dirty="0">
                <a:solidFill>
                  <a:srgbClr val="000000"/>
                </a:solidFill>
                <a:effectLst/>
                <a:latin typeface="Calibri Light"/>
                <a:ea typeface="Calibri Light"/>
                <a:cs typeface="Calibri Light"/>
              </a:rPr>
              <a:t> grâce à un système doté d'objectifs clairs et de mesures qui assurent la conservation de la biodiversité </a:t>
            </a:r>
            <a:r>
              <a:rPr lang="fr" sz="1800" b="0" i="1" strike="noStrike" cap="none" spc="0" baseline="0" dirty="0">
                <a:solidFill>
                  <a:srgbClr val="000000"/>
                </a:solidFill>
                <a:effectLst/>
                <a:latin typeface="Calibri Light"/>
                <a:ea typeface="Calibri Light"/>
                <a:cs typeface="Calibri Light"/>
              </a:rPr>
              <a:t>in situ </a:t>
            </a:r>
            <a:r>
              <a:rPr lang="fr" sz="1800" b="0" i="0" strike="noStrike" cap="none" spc="0" baseline="0" dirty="0">
                <a:solidFill>
                  <a:srgbClr val="000000"/>
                </a:solidFill>
                <a:effectLst/>
                <a:latin typeface="Calibri Light"/>
                <a:ea typeface="Calibri Light"/>
                <a:cs typeface="Calibri Light"/>
              </a:rPr>
              <a:t>ainsi que la gestion des menaces?</a:t>
            </a:r>
          </a:p>
          <a:p>
            <a:pPr marL="0" indent="0">
              <a:buNone/>
            </a:pPr>
            <a:endParaRPr lang="en-MY" sz="1800" dirty="0">
              <a:latin typeface="+mj-lt"/>
            </a:endParaRPr>
          </a:p>
          <a:p>
            <a:pPr marL="0" indent="0">
              <a:buNone/>
            </a:pPr>
            <a:r>
              <a:rPr lang="fr" sz="1800" b="1" i="0" strike="noStrike" cap="none" spc="0" baseline="0" dirty="0">
                <a:solidFill>
                  <a:srgbClr val="000000"/>
                </a:solidFill>
                <a:effectLst/>
                <a:latin typeface="Calibri"/>
                <a:ea typeface="Calibri"/>
                <a:cs typeface="Calibri"/>
              </a:rPr>
              <a:t>2.4 </a:t>
            </a:r>
            <a:r>
              <a:rPr lang="fr" sz="1800" b="0" i="0" strike="noStrike" cap="none" spc="0" baseline="0" dirty="0">
                <a:solidFill>
                  <a:srgbClr val="000000"/>
                </a:solidFill>
                <a:effectLst/>
                <a:latin typeface="Calibri"/>
                <a:ea typeface="Calibri"/>
                <a:cs typeface="Calibri"/>
              </a:rPr>
              <a:t>Le système de gouvernance et de gestion est-il « </a:t>
            </a:r>
            <a:r>
              <a:rPr lang="fr" sz="1800" b="1" i="0" strike="noStrike" cap="none" spc="0" baseline="0" dirty="0">
                <a:solidFill>
                  <a:srgbClr val="000000"/>
                </a:solidFill>
                <a:effectLst/>
                <a:latin typeface="Calibri"/>
                <a:ea typeface="Calibri"/>
                <a:cs typeface="Calibri"/>
              </a:rPr>
              <a:t>durable</a:t>
            </a:r>
            <a:r>
              <a:rPr lang="fr" sz="1800" b="1" i="0" strike="noStrike" cap="none" spc="0" dirty="0">
                <a:solidFill>
                  <a:srgbClr val="000000"/>
                </a:solidFill>
                <a:effectLst/>
                <a:latin typeface="Calibri"/>
                <a:ea typeface="Calibri"/>
                <a:cs typeface="Calibri"/>
              </a:rPr>
              <a:t> </a:t>
            </a:r>
            <a:r>
              <a:rPr lang="es-ES" sz="1800" dirty="0"/>
              <a:t>»</a:t>
            </a:r>
            <a:r>
              <a:rPr lang="fr" sz="1800" b="0" i="0" strike="noStrike" cap="none" spc="0" baseline="0" dirty="0">
                <a:solidFill>
                  <a:srgbClr val="000000"/>
                </a:solidFill>
                <a:effectLst/>
                <a:latin typeface="Calibri"/>
                <a:ea typeface="Calibri"/>
                <a:cs typeface="Calibri"/>
              </a:rPr>
              <a:t>, dans le sens où il est attendu qu'il perdure dans le futur proche? </a:t>
            </a:r>
          </a:p>
        </p:txBody>
      </p:sp>
      <p:pic>
        <p:nvPicPr>
          <p:cNvPr id="8" name="Picture 7" descr="A picture containing light&#10;&#10;Description automatically generated">
            <a:extLst>
              <a:ext uri="{FF2B5EF4-FFF2-40B4-BE49-F238E27FC236}">
                <a16:creationId xmlns:a16="http://schemas.microsoft.com/office/drawing/2014/main" xmlns="" id="{BE192298-F73C-D84F-A9BD-4AB41D231C3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55EFF4C9-884B-CB48-8D0B-FAEC6CA3D50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04626796"/>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200" b="1" i="0" strike="noStrike" cap="none" spc="0" baseline="0" dirty="0">
                <a:solidFill>
                  <a:srgbClr val="000000"/>
                </a:solidFill>
                <a:effectLst/>
                <a:latin typeface="Calibri Light"/>
                <a:ea typeface="Calibri Light"/>
                <a:cs typeface="Calibri Light"/>
              </a:rPr>
              <a:t>Outil de pré-sélection</a:t>
            </a:r>
            <a:r>
              <a:rPr sz="2200" dirty="0"/>
              <a:t/>
            </a:r>
            <a:br>
              <a:rPr sz="2200" dirty="0"/>
            </a:br>
            <a:r>
              <a:rPr sz="2200" dirty="0"/>
              <a:t/>
            </a:r>
            <a:br>
              <a:rPr sz="2200" dirty="0"/>
            </a:br>
            <a:r>
              <a:rPr lang="fr" sz="2200" b="1" i="0" strike="noStrike" cap="none" spc="0" baseline="0" dirty="0">
                <a:solidFill>
                  <a:srgbClr val="000000"/>
                </a:solidFill>
                <a:effectLst/>
                <a:latin typeface="Calibri Light"/>
                <a:ea typeface="Calibri Light"/>
                <a:cs typeface="Calibri Light"/>
              </a:rPr>
              <a:t>Critère C </a:t>
            </a:r>
            <a:r>
              <a:rPr lang="fr" sz="2200" b="0" i="0" strike="noStrike" cap="none" spc="0" baseline="0" dirty="0">
                <a:solidFill>
                  <a:srgbClr val="000000"/>
                </a:solidFill>
                <a:effectLst/>
                <a:latin typeface="Calibri Light"/>
                <a:ea typeface="Calibri Light"/>
                <a:cs typeface="Calibri Light"/>
              </a:rPr>
              <a:t>: Assure une contribution soutenue et efficace à la conservation </a:t>
            </a:r>
            <a:r>
              <a:rPr lang="fr" sz="2200" b="0" i="1" strike="noStrike" cap="none" spc="0" baseline="0" dirty="0">
                <a:solidFill>
                  <a:srgbClr val="000000"/>
                </a:solidFill>
                <a:effectLst/>
                <a:latin typeface="Calibri Light"/>
                <a:ea typeface="Calibri Light"/>
                <a:cs typeface="Calibri Light"/>
              </a:rPr>
              <a:t>in situ</a:t>
            </a:r>
            <a:r>
              <a:rPr lang="fr" sz="2200" b="0" i="0" strike="noStrike" cap="none" spc="0" baseline="0" dirty="0">
                <a:solidFill>
                  <a:srgbClr val="000000"/>
                </a:solidFill>
                <a:effectLst/>
                <a:latin typeface="Calibri Light"/>
                <a:ea typeface="Calibri Light"/>
                <a:cs typeface="Calibri Light"/>
              </a:rPr>
              <a:t> de la biodiversité </a:t>
            </a:r>
            <a:r>
              <a:rPr sz="2200" dirty="0"/>
              <a:t/>
            </a:r>
            <a:br>
              <a:rPr sz="2200" dirty="0"/>
            </a:br>
            <a:r>
              <a:rPr lang="fr" sz="2200" b="0" i="0" strike="noStrike" cap="none" spc="0" baseline="0" dirty="0">
                <a:solidFill>
                  <a:srgbClr val="000000"/>
                </a:solidFill>
                <a:effectLst/>
                <a:latin typeface="Calibri Light"/>
                <a:ea typeface="Calibri Light"/>
                <a:cs typeface="Calibri Light"/>
              </a:rPr>
              <a:t>Test 3 </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fr" sz="2000" b="1" i="0" strike="noStrike" cap="none" spc="0" baseline="0">
                <a:solidFill>
                  <a:srgbClr val="000000"/>
                </a:solidFill>
                <a:effectLst/>
                <a:latin typeface="Calibri"/>
                <a:ea typeface="Calibri"/>
                <a:cs typeface="Calibri"/>
              </a:rPr>
              <a:t>3.1</a:t>
            </a:r>
            <a:r>
              <a:rPr lang="fr" sz="2000" b="0" i="0" strike="noStrike" cap="none" spc="0" baseline="0">
                <a:solidFill>
                  <a:srgbClr val="000000"/>
                </a:solidFill>
                <a:effectLst/>
                <a:latin typeface="Calibri"/>
                <a:ea typeface="Calibri"/>
                <a:cs typeface="Calibri"/>
              </a:rPr>
              <a:t> Y a-t-il une probabilité élévée que la zone offre d'importantes </a:t>
            </a:r>
            <a:r>
              <a:rPr lang="fr" sz="2000" b="1" i="0" strike="noStrike" cap="none" spc="0" baseline="0">
                <a:solidFill>
                  <a:srgbClr val="000000"/>
                </a:solidFill>
                <a:effectLst/>
                <a:latin typeface="Calibri"/>
                <a:ea typeface="Calibri"/>
                <a:cs typeface="Calibri"/>
              </a:rPr>
              <a:t>valeurs en matière de biodiversité</a:t>
            </a:r>
            <a:r>
              <a:rPr lang="fr" sz="2000" b="0" i="0" strike="noStrike" cap="none" spc="0" baseline="0">
                <a:solidFill>
                  <a:srgbClr val="000000"/>
                </a:solidFill>
                <a:effectLst/>
                <a:latin typeface="Calibri"/>
                <a:ea typeface="Calibri"/>
                <a:cs typeface="Calibri"/>
              </a:rPr>
              <a:t>?</a:t>
            </a:r>
          </a:p>
          <a:p>
            <a:pPr marL="0" indent="0">
              <a:buNone/>
            </a:pPr>
            <a:endParaRPr lang="en-MY" sz="2000"/>
          </a:p>
          <a:p>
            <a:pPr marL="0" indent="0">
              <a:buNone/>
            </a:pPr>
            <a:r>
              <a:rPr lang="fr" sz="2000" b="1" i="0" strike="noStrike" cap="none" spc="0" baseline="0">
                <a:solidFill>
                  <a:srgbClr val="000000"/>
                </a:solidFill>
                <a:effectLst/>
                <a:latin typeface="Calibri"/>
                <a:ea typeface="Calibri"/>
                <a:cs typeface="Calibri"/>
              </a:rPr>
              <a:t>3.2</a:t>
            </a:r>
            <a:r>
              <a:rPr lang="fr" sz="2000" b="0" i="0" strike="noStrike" cap="none" spc="0" baseline="0">
                <a:solidFill>
                  <a:srgbClr val="000000"/>
                </a:solidFill>
                <a:effectLst/>
                <a:latin typeface="Calibri"/>
                <a:ea typeface="Calibri"/>
                <a:cs typeface="Calibri"/>
              </a:rPr>
              <a:t> Y a-t-il une probabilité élevée que la gouvernance et la gestion du site assurent ou soient susceptibles d'assurer une </a:t>
            </a:r>
            <a:r>
              <a:rPr lang="fr" sz="2000" b="1" i="0" strike="noStrike" cap="none" spc="0" baseline="0">
                <a:solidFill>
                  <a:srgbClr val="000000"/>
                </a:solidFill>
                <a:effectLst/>
                <a:latin typeface="Calibri"/>
                <a:ea typeface="Calibri"/>
                <a:cs typeface="Calibri"/>
              </a:rPr>
              <a:t>conservation efficace</a:t>
            </a:r>
            <a:r>
              <a:rPr lang="fr" sz="2000" b="0" i="0" strike="noStrike" cap="none" spc="0" baseline="0">
                <a:solidFill>
                  <a:srgbClr val="000000"/>
                </a:solidFill>
                <a:effectLst/>
                <a:latin typeface="Calibri"/>
                <a:ea typeface="Calibri"/>
                <a:cs typeface="Calibri"/>
              </a:rPr>
              <a:t> de la biodiversité </a:t>
            </a:r>
            <a:r>
              <a:rPr lang="fr" sz="2000" b="1" i="1" strike="noStrike" cap="none" spc="0" baseline="0">
                <a:solidFill>
                  <a:srgbClr val="000000"/>
                </a:solidFill>
                <a:effectLst/>
                <a:latin typeface="Calibri"/>
                <a:ea typeface="Calibri"/>
                <a:cs typeface="Calibri"/>
              </a:rPr>
              <a:t>in situ</a:t>
            </a:r>
            <a:r>
              <a:rPr lang="fr" sz="2000" b="1" i="0" strike="noStrike" cap="none" spc="0" baseline="0">
                <a:solidFill>
                  <a:srgbClr val="000000"/>
                </a:solidFill>
                <a:effectLst/>
                <a:latin typeface="Calibri"/>
                <a:ea typeface="Calibri"/>
                <a:cs typeface="Calibri"/>
              </a:rPr>
              <a:t>, à long terme et positive</a:t>
            </a:r>
            <a:r>
              <a:rPr lang="fr" sz="2000" b="0" i="0" strike="noStrike" cap="none" spc="0" baseline="0">
                <a:solidFill>
                  <a:srgbClr val="000000"/>
                </a:solidFill>
                <a:effectLst/>
                <a:latin typeface="Calibri"/>
                <a:ea typeface="Calibri"/>
                <a:cs typeface="Calibri"/>
              </a:rPr>
              <a:t>, à travers des moyens légaux ou d'autres moyens efficaces?</a:t>
            </a:r>
          </a:p>
          <a:p>
            <a:pPr marL="0" indent="0">
              <a:buNone/>
            </a:pPr>
            <a:endParaRPr lang="en-MY" sz="2000">
              <a:latin typeface="+mj-lt"/>
            </a:endParaRPr>
          </a:p>
          <a:p>
            <a:pPr marL="0" indent="0">
              <a:buNone/>
            </a:pPr>
            <a:endParaRPr lang="en-MY" sz="2000">
              <a:latin typeface="+mj-lt"/>
            </a:endParaRPr>
          </a:p>
        </p:txBody>
      </p:sp>
      <p:pic>
        <p:nvPicPr>
          <p:cNvPr id="7" name="Picture 6" descr="A picture containing light&#10;&#10;Description automatically generated">
            <a:extLst>
              <a:ext uri="{FF2B5EF4-FFF2-40B4-BE49-F238E27FC236}">
                <a16:creationId xmlns:a16="http://schemas.microsoft.com/office/drawing/2014/main" xmlns="" id="{15F760F4-582F-9748-9F9C-786191A9AC12}"/>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B91799FB-F8FE-274F-B2CD-D78BFF3DE39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43854630"/>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200" b="0" i="0" strike="noStrike" cap="none" spc="0" baseline="0" dirty="0">
                <a:solidFill>
                  <a:srgbClr val="000000"/>
                </a:solidFill>
                <a:effectLst/>
                <a:latin typeface="Calibri Light"/>
                <a:ea typeface="Calibri Light"/>
                <a:cs typeface="Calibri Light"/>
              </a:rPr>
              <a:t> </a:t>
            </a:r>
            <a:r>
              <a:rPr lang="fr" sz="2200" b="1" i="0" strike="noStrike" cap="none" spc="0" baseline="0" dirty="0">
                <a:solidFill>
                  <a:srgbClr val="000000"/>
                </a:solidFill>
                <a:effectLst/>
                <a:latin typeface="Calibri Light"/>
                <a:ea typeface="Calibri Light"/>
                <a:cs typeface="Calibri Light"/>
              </a:rPr>
              <a:t>Outil de pré-sélection</a:t>
            </a:r>
            <a:r>
              <a:rPr sz="2200" dirty="0"/>
              <a:t/>
            </a:r>
            <a:br>
              <a:rPr sz="2200" dirty="0"/>
            </a:br>
            <a:r>
              <a:rPr sz="2200" dirty="0"/>
              <a:t/>
            </a:r>
            <a:br>
              <a:rPr sz="2200" dirty="0"/>
            </a:br>
            <a:r>
              <a:rPr lang="fr" sz="2200" b="1" i="0" strike="noStrike" cap="none" spc="0" baseline="0" dirty="0">
                <a:solidFill>
                  <a:srgbClr val="000000"/>
                </a:solidFill>
                <a:effectLst/>
                <a:latin typeface="Calibri Light"/>
                <a:ea typeface="Calibri Light"/>
                <a:cs typeface="Calibri Light"/>
              </a:rPr>
              <a:t>Critère D </a:t>
            </a:r>
            <a:r>
              <a:rPr lang="fr" sz="2200" b="0" i="0" strike="noStrike" cap="none" spc="0" baseline="0" dirty="0">
                <a:solidFill>
                  <a:srgbClr val="000000"/>
                </a:solidFill>
                <a:effectLst/>
                <a:latin typeface="Calibri Light"/>
                <a:ea typeface="Calibri Light"/>
                <a:cs typeface="Calibri Light"/>
              </a:rPr>
              <a:t>: Les fonctions et services écosystémiques connexes, ainsi que les valeurs culturelles, spirituelles, socioéconomiques et autres valeurs pertinentes localement.</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684398"/>
            <a:ext cx="4590366" cy="5206040"/>
          </a:xfrm>
        </p:spPr>
        <p:txBody>
          <a:bodyPr anchor="ctr">
            <a:normAutofit lnSpcReduction="10000"/>
          </a:bodyPr>
          <a:lstStyle/>
          <a:p>
            <a:pPr marL="0" indent="0">
              <a:buNone/>
            </a:pPr>
            <a:r>
              <a:rPr lang="fr" sz="2000" b="1" i="0" strike="noStrike" cap="none" spc="0" baseline="0" dirty="0">
                <a:solidFill>
                  <a:srgbClr val="000000"/>
                </a:solidFill>
                <a:effectLst/>
                <a:latin typeface="Calibri"/>
                <a:ea typeface="Calibri"/>
                <a:cs typeface="Calibri"/>
              </a:rPr>
              <a:t>4.1</a:t>
            </a:r>
            <a:r>
              <a:rPr lang="fr" sz="2000" b="0" i="0" strike="noStrike" cap="none" spc="0" baseline="0" dirty="0">
                <a:solidFill>
                  <a:srgbClr val="000000"/>
                </a:solidFill>
                <a:effectLst/>
                <a:latin typeface="Calibri"/>
                <a:ea typeface="Calibri"/>
                <a:cs typeface="Calibri"/>
              </a:rPr>
              <a:t> Y a-t-il une probabilité élevée que la gouvernance et la gestion du site soutiennent les </a:t>
            </a:r>
            <a:r>
              <a:rPr lang="fr" sz="2000" b="1" i="0" strike="noStrike" cap="none" spc="0" baseline="0" dirty="0">
                <a:solidFill>
                  <a:srgbClr val="000000"/>
                </a:solidFill>
                <a:effectLst/>
                <a:latin typeface="Calibri"/>
                <a:ea typeface="Calibri"/>
                <a:cs typeface="Calibri"/>
              </a:rPr>
              <a:t>fonctions et services écosystémiques</a:t>
            </a:r>
            <a:r>
              <a:rPr lang="fr" sz="2000" b="0" i="0" strike="noStrike" cap="none" spc="0" baseline="0" dirty="0">
                <a:solidFill>
                  <a:srgbClr val="000000"/>
                </a:solidFill>
                <a:effectLst/>
                <a:latin typeface="Calibri"/>
                <a:ea typeface="Calibri"/>
                <a:cs typeface="Calibri"/>
              </a:rPr>
              <a:t> connexes et que le renforcement de l'un de ces services n'ait pas d'impact négatif sur la biodiversité du site ? </a:t>
            </a:r>
          </a:p>
          <a:p>
            <a:pPr marL="0" indent="0">
              <a:buNone/>
            </a:pPr>
            <a:endParaRPr lang="en-MY" sz="2000" dirty="0"/>
          </a:p>
          <a:p>
            <a:pPr marL="0" indent="0">
              <a:buNone/>
            </a:pPr>
            <a:r>
              <a:rPr lang="fr" sz="2000" b="1" i="0" strike="noStrike" cap="none" spc="0" baseline="0" dirty="0">
                <a:solidFill>
                  <a:srgbClr val="000000"/>
                </a:solidFill>
                <a:effectLst/>
                <a:latin typeface="Calibri"/>
                <a:ea typeface="Calibri"/>
                <a:cs typeface="Calibri"/>
              </a:rPr>
              <a:t>4.2</a:t>
            </a:r>
            <a:r>
              <a:rPr lang="fr" sz="2000" b="0" i="0" strike="noStrike" cap="none" spc="0" baseline="0" dirty="0">
                <a:solidFill>
                  <a:srgbClr val="000000"/>
                </a:solidFill>
                <a:effectLst/>
                <a:latin typeface="Calibri"/>
                <a:ea typeface="Calibri"/>
                <a:cs typeface="Calibri"/>
              </a:rPr>
              <a:t> Existe-t-il une probabilité élevée que les mesures de gouvernance et de gestion identifient, respectent et maintiennent les </a:t>
            </a:r>
            <a:r>
              <a:rPr lang="fr" sz="2000" b="1" i="0" strike="noStrike" cap="none" spc="0" baseline="0" dirty="0">
                <a:solidFill>
                  <a:srgbClr val="000000"/>
                </a:solidFill>
                <a:effectLst/>
                <a:latin typeface="Calibri"/>
                <a:ea typeface="Calibri"/>
                <a:cs typeface="Calibri"/>
              </a:rPr>
              <a:t>valeurs culturelles, spirituelles, socio-économiques et d'autres types</a:t>
            </a:r>
            <a:r>
              <a:rPr lang="fr" sz="2000" b="0" i="0" strike="noStrike" cap="none" spc="0" baseline="0" dirty="0">
                <a:solidFill>
                  <a:srgbClr val="000000"/>
                </a:solidFill>
                <a:effectLst/>
                <a:latin typeface="Calibri"/>
                <a:ea typeface="Calibri"/>
                <a:cs typeface="Calibri"/>
              </a:rPr>
              <a:t> </a:t>
            </a:r>
            <a:r>
              <a:rPr lang="fr" sz="2000" b="1" i="0" strike="noStrike" cap="none" spc="0" baseline="0" dirty="0">
                <a:solidFill>
                  <a:srgbClr val="000000"/>
                </a:solidFill>
                <a:effectLst/>
                <a:latin typeface="Calibri"/>
                <a:ea typeface="Calibri"/>
                <a:cs typeface="Calibri"/>
              </a:rPr>
              <a:t>localement pertinents</a:t>
            </a:r>
            <a:r>
              <a:rPr lang="fr" sz="2000" b="0" i="0" strike="noStrike" cap="none" spc="0" baseline="0" dirty="0">
                <a:solidFill>
                  <a:srgbClr val="000000"/>
                </a:solidFill>
                <a:effectLst/>
                <a:latin typeface="Calibri"/>
                <a:ea typeface="Calibri"/>
                <a:cs typeface="Calibri"/>
              </a:rPr>
              <a:t> de la zone, là où de telles valeurs existent, en respectant et en défendant les </a:t>
            </a:r>
            <a:r>
              <a:rPr lang="fr" sz="2000" b="1" i="0" strike="noStrike" cap="none" spc="0" baseline="0" dirty="0">
                <a:solidFill>
                  <a:srgbClr val="000000"/>
                </a:solidFill>
                <a:effectLst/>
                <a:latin typeface="Calibri"/>
                <a:ea typeface="Calibri"/>
                <a:cs typeface="Calibri"/>
              </a:rPr>
              <a:t>connaissances, pratiques et institutions</a:t>
            </a:r>
            <a:r>
              <a:rPr lang="fr" sz="2000" b="0" i="0" strike="noStrike" cap="none" spc="0" baseline="0" dirty="0">
                <a:solidFill>
                  <a:srgbClr val="000000"/>
                </a:solidFill>
                <a:effectLst/>
                <a:latin typeface="Calibri"/>
                <a:ea typeface="Calibri"/>
                <a:cs typeface="Calibri"/>
              </a:rPr>
              <a:t> qui sont fondamentales pour la conservation </a:t>
            </a:r>
            <a:r>
              <a:rPr lang="fr" sz="2000" b="0" i="1" strike="noStrike" cap="none" spc="0" baseline="0" dirty="0">
                <a:solidFill>
                  <a:srgbClr val="000000"/>
                </a:solidFill>
                <a:effectLst/>
                <a:latin typeface="Calibri"/>
                <a:ea typeface="Calibri"/>
                <a:cs typeface="Calibri"/>
              </a:rPr>
              <a:t>in situ </a:t>
            </a:r>
            <a:r>
              <a:rPr lang="fr" sz="2000" b="0" i="0" strike="noStrike" cap="none" spc="0" baseline="0" dirty="0">
                <a:solidFill>
                  <a:srgbClr val="000000"/>
                </a:solidFill>
                <a:effectLst/>
                <a:latin typeface="Calibri"/>
                <a:ea typeface="Calibri"/>
                <a:cs typeface="Calibri"/>
              </a:rPr>
              <a:t>de la biodiversité</a:t>
            </a:r>
            <a:r>
              <a:rPr lang="fr" sz="2000" b="0" i="0" strike="noStrike" cap="none" spc="0" dirty="0">
                <a:solidFill>
                  <a:srgbClr val="000000"/>
                </a:solidFill>
                <a:effectLst/>
                <a:latin typeface="Calibri"/>
                <a:ea typeface="Calibri"/>
                <a:cs typeface="Calibri"/>
              </a:rPr>
              <a:t> ?</a:t>
            </a:r>
            <a:r>
              <a:rPr lang="fr" sz="2000" b="0" i="0" strike="noStrike" cap="none" spc="0" baseline="0" dirty="0">
                <a:solidFill>
                  <a:srgbClr val="000000"/>
                </a:solidFill>
                <a:effectLst/>
                <a:latin typeface="Calibri"/>
                <a:ea typeface="Calibri"/>
                <a:cs typeface="Calibri"/>
              </a:rPr>
              <a:t> </a:t>
            </a:r>
          </a:p>
        </p:txBody>
      </p:sp>
      <p:pic>
        <p:nvPicPr>
          <p:cNvPr id="7" name="Picture 6" descr="A picture containing light&#10;&#10;Description automatically generated">
            <a:extLst>
              <a:ext uri="{FF2B5EF4-FFF2-40B4-BE49-F238E27FC236}">
                <a16:creationId xmlns:a16="http://schemas.microsoft.com/office/drawing/2014/main" xmlns="" id="{C47DD590-CF67-7440-B311-CB5D5A7F106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D8A6351B-ADB4-2D46-8590-C2515F4B3DD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42535463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7287" y="526329"/>
            <a:ext cx="9360568" cy="6155752"/>
          </a:xfrm>
        </p:spPr>
        <p:txBody>
          <a:bodyPr>
            <a:noAutofit/>
          </a:bodyPr>
          <a:lstStyle/>
          <a:p>
            <a:pPr marL="0" indent="0" algn="just">
              <a:buNone/>
            </a:pPr>
            <a:r>
              <a:rPr lang="en-US"/>
              <a:t> </a:t>
            </a:r>
          </a:p>
          <a:p>
            <a:pPr marL="0" indent="0" algn="just">
              <a:buNone/>
            </a:pPr>
            <a:endParaRPr lang="en-US"/>
          </a:p>
          <a:p>
            <a:pPr marL="0" indent="0" algn="just">
              <a:buNone/>
            </a:pPr>
            <a:r>
              <a:rPr lang="en-US"/>
              <a:t> </a:t>
            </a:r>
          </a:p>
          <a:p>
            <a:pPr marL="0" indent="0" algn="just">
              <a:buNone/>
            </a:pPr>
            <a:endParaRPr lang="en-US"/>
          </a:p>
          <a:p>
            <a:pPr marL="0" indent="0" algn="just">
              <a:buNone/>
            </a:pPr>
            <a:endParaRPr lang="en-US" sz="2400"/>
          </a:p>
          <a:p>
            <a:pPr marL="514350" indent="-514350">
              <a:buFont typeface="+mj-lt"/>
              <a:buAutoNum type="arabicPeriod"/>
            </a:pPr>
            <a:endParaRPr lang="en-US" sz="2200"/>
          </a:p>
        </p:txBody>
      </p:sp>
      <p:pic>
        <p:nvPicPr>
          <p:cNvPr id="8" name="Content Placeholder 7" descr="A picture containing person, man, building, holding&#10;&#10;Description automatically generated">
            <a:extLst>
              <a:ext uri="{FF2B5EF4-FFF2-40B4-BE49-F238E27FC236}">
                <a16:creationId xmlns:a16="http://schemas.microsoft.com/office/drawing/2014/main" xmlns="" id="{7F3BE78C-8A0F-E347-8E9B-3A07AB080F6F}"/>
              </a:ext>
            </a:extLst>
          </p:cNvPr>
          <p:cNvPicPr>
            <a:picLocks noGrp="1" noChangeAspect="1"/>
          </p:cNvPicPr>
          <p:nvPr>
            <p:ph sz="half" idx="2"/>
          </p:nvPr>
        </p:nvPicPr>
        <p:blipFill>
          <a:blip r:embed="rId3">
            <a:extLst>
              <a:ext uri="{28A0092B-C50C-407E-A947-70E740481C1C}">
                <a14:useLocalDpi xmlns:a14="http://schemas.microsoft.com/office/drawing/2010/main"/>
              </a:ext>
            </a:extLst>
          </a:blip>
          <a:stretch>
            <a:fillRect/>
          </a:stretch>
        </p:blipFill>
        <p:spPr>
          <a:xfrm>
            <a:off x="-9057" y="9761"/>
            <a:ext cx="10328714" cy="6855696"/>
          </a:xfrm>
        </p:spPr>
      </p:pic>
      <p:sp>
        <p:nvSpPr>
          <p:cNvPr id="2" name="Rectangle 1"/>
          <p:cNvSpPr/>
          <p:nvPr/>
        </p:nvSpPr>
        <p:spPr>
          <a:xfrm>
            <a:off x="11580" y="3325485"/>
            <a:ext cx="4805991" cy="3508706"/>
          </a:xfrm>
          <a:prstGeom prst="rect">
            <a:avLst/>
          </a:prstGeom>
          <a:solidFill>
            <a:schemeClr val="tx1">
              <a:alpha val="50000"/>
            </a:schemeClr>
          </a:solidFill>
        </p:spPr>
        <p:txBody>
          <a:bodyPr wrap="square">
            <a:spAutoFit/>
          </a:bodyPr>
          <a:lstStyle/>
          <a:p>
            <a:r>
              <a:rPr lang="fr" sz="3200" b="0" i="0" strike="noStrike" cap="none" spc="0" baseline="0" dirty="0">
                <a:solidFill>
                  <a:srgbClr val="FFFFFF"/>
                </a:solidFill>
                <a:effectLst/>
                <a:latin typeface="Calibri"/>
                <a:ea typeface="Calibri"/>
                <a:cs typeface="Calibri"/>
              </a:rPr>
              <a:t>Une avancée significative </a:t>
            </a:r>
          </a:p>
          <a:p>
            <a:r>
              <a:rPr lang="fr" sz="3200" b="0" i="0" strike="noStrike" cap="none" spc="0" baseline="0" dirty="0">
                <a:solidFill>
                  <a:srgbClr val="FFFFFF"/>
                </a:solidFill>
                <a:effectLst/>
                <a:latin typeface="Calibri"/>
                <a:ea typeface="Calibri"/>
                <a:cs typeface="Calibri"/>
              </a:rPr>
              <a:t>dans la reconnaissance des espaces assurant la conservation de la biodiversité à long terme et </a:t>
            </a:r>
            <a:r>
              <a:rPr lang="fr" sz="3200" b="0" i="1" strike="noStrike" cap="none" spc="0" baseline="0" dirty="0">
                <a:solidFill>
                  <a:srgbClr val="FFFFFF"/>
                </a:solidFill>
                <a:effectLst/>
                <a:latin typeface="Calibri"/>
                <a:ea typeface="Calibri"/>
                <a:cs typeface="Calibri"/>
              </a:rPr>
              <a:t>in situ</a:t>
            </a:r>
            <a:r>
              <a:rPr lang="fr" sz="3200" b="0" i="0" strike="noStrike" cap="none" spc="0" baseline="0" dirty="0">
                <a:solidFill>
                  <a:srgbClr val="FFFFFF"/>
                </a:solidFill>
                <a:effectLst/>
                <a:latin typeface="Calibri"/>
                <a:ea typeface="Calibri"/>
                <a:cs typeface="Calibri"/>
              </a:rPr>
              <a:t>, au delà des aires protégées</a:t>
            </a:r>
          </a:p>
        </p:txBody>
      </p:sp>
      <p:pic>
        <p:nvPicPr>
          <p:cNvPr id="7" name="Picture 6" descr="A picture containing light&#10;&#10;Description automatically generated">
            <a:extLst>
              <a:ext uri="{FF2B5EF4-FFF2-40B4-BE49-F238E27FC236}">
                <a16:creationId xmlns:a16="http://schemas.microsoft.com/office/drawing/2014/main" xmlns="" id="{8DB2A46A-B410-5449-8AE9-8889A8002DB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close up of a sign&#10;&#10;Description automatically generated">
            <a:extLst>
              <a:ext uri="{FF2B5EF4-FFF2-40B4-BE49-F238E27FC236}">
                <a16:creationId xmlns:a16="http://schemas.microsoft.com/office/drawing/2014/main" xmlns="" id="{E3DB0890-CF5F-BC4F-8C43-E91B513BF11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5049692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1D49A40-27CD-B748-8C02-D7EA342DC7F0}"/>
              </a:ext>
            </a:extLst>
          </p:cNvPr>
          <p:cNvSpPr>
            <a:spLocks noGrp="1"/>
          </p:cNvSpPr>
          <p:nvPr>
            <p:ph type="title"/>
          </p:nvPr>
        </p:nvSpPr>
        <p:spPr>
          <a:xfrm>
            <a:off x="148029" y="562140"/>
            <a:ext cx="2971854" cy="5506358"/>
          </a:xfrm>
        </p:spPr>
        <p:txBody>
          <a:bodyPr>
            <a:normAutofit/>
          </a:bodyPr>
          <a:lstStyle/>
          <a:p>
            <a:r>
              <a:rPr sz="3500"/>
              <a:t/>
            </a:r>
            <a:br>
              <a:rPr sz="3500"/>
            </a:br>
            <a:r>
              <a:rPr lang="fr" sz="3500" b="0" i="0" strike="noStrike" cap="none" spc="0" baseline="0">
                <a:solidFill>
                  <a:srgbClr val="000000"/>
                </a:solidFill>
                <a:effectLst/>
                <a:latin typeface="Calibri Light"/>
                <a:ea typeface="Calibri Light"/>
                <a:cs typeface="Calibri Light"/>
              </a:rPr>
              <a:t>RESTAURATION ÉCOLOGIQUE DANS LES AMCE</a:t>
            </a:r>
          </a:p>
        </p:txBody>
      </p:sp>
      <p:sp>
        <p:nvSpPr>
          <p:cNvPr id="9" name="Rectangle 8">
            <a:extLst>
              <a:ext uri="{FF2B5EF4-FFF2-40B4-BE49-F238E27FC236}">
                <a16:creationId xmlns:a16="http://schemas.microsoft.com/office/drawing/2014/main" xmlns="" id="{577D1452-F0B7-431E-9A24-D3F7103D85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20">
            <a:extLst>
              <a:ext uri="{FF2B5EF4-FFF2-40B4-BE49-F238E27FC236}">
                <a16:creationId xmlns:a16="http://schemas.microsoft.com/office/drawing/2014/main" xmlns="" id="{A660F4F9-5DF5-4F15-BE6A-CD8648BB114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838700"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xmlns="" id="{1EA6123A-BA63-4CEB-8A84-C04A126505B4}"/>
              </a:ext>
            </a:extLst>
          </p:cNvPr>
          <p:cNvGraphicFramePr>
            <a:graphicFrameLocks noGrp="1"/>
          </p:cNvGraphicFramePr>
          <p:nvPr>
            <p:ph idx="1"/>
            <p:extLst>
              <p:ext uri="{D42A27DB-BD31-4B8C-83A1-F6EECF244321}">
                <p14:modId xmlns:p14="http://schemas.microsoft.com/office/powerpoint/2010/main" val="3242569931"/>
              </p:ext>
            </p:extLst>
          </p:nvPr>
        </p:nvGraphicFramePr>
        <p:xfrm>
          <a:off x="3479291" y="-1"/>
          <a:ext cx="5664708" cy="685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A picture containing light&#10;&#10;Description automatically generated">
            <a:extLst>
              <a:ext uri="{FF2B5EF4-FFF2-40B4-BE49-F238E27FC236}">
                <a16:creationId xmlns:a16="http://schemas.microsoft.com/office/drawing/2014/main" xmlns="" id="{B3D00B42-2781-844E-B8B4-A610AEE678CA}"/>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BA624406-DC08-4F4C-AFDB-B984F22271FF}"/>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791811117"/>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45" name="Freeform: Shape 44">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a:solidFill>
                  <a:srgbClr val="000000"/>
                </a:solidFill>
                <a:effectLst/>
                <a:latin typeface="Calibri Light"/>
                <a:ea typeface="Calibri Light"/>
                <a:cs typeface="Calibri Light"/>
              </a:rPr>
              <a:t>CONSENTEMENT ET AMCE CANDIDATES</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a:solidFill>
                  <a:srgbClr val="000000"/>
                </a:solidFill>
                <a:effectLst/>
                <a:latin typeface="Calibri"/>
                <a:ea typeface="Calibri"/>
                <a:cs typeface="Calibri"/>
              </a:rPr>
              <a:t>MODULE C</a:t>
            </a:r>
          </a:p>
        </p:txBody>
      </p:sp>
      <p:sp>
        <p:nvSpPr>
          <p:cNvPr id="47" name="Rectangle 46">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7" name="Picture 6" descr="A picture containing light&#10;&#10;Description automatically generated">
            <a:extLst>
              <a:ext uri="{FF2B5EF4-FFF2-40B4-BE49-F238E27FC236}">
                <a16:creationId xmlns:a16="http://schemas.microsoft.com/office/drawing/2014/main" xmlns="" id="{78EF816E-2CF1-9D43-8F16-BF37533A809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67112E15-55AA-2B48-9840-898A21B15337}"/>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515104058"/>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fr" sz="3500" b="1" i="0" strike="noStrike" cap="none" spc="0" baseline="0">
                <a:solidFill>
                  <a:srgbClr val="000000"/>
                </a:solidFill>
                <a:effectLst/>
                <a:latin typeface="Calibri Light"/>
                <a:ea typeface="Calibri Light"/>
                <a:cs typeface="Calibri Light"/>
              </a:rPr>
              <a:t>AMCE CANDIDATES</a:t>
            </a:r>
          </a:p>
        </p:txBody>
      </p:sp>
      <p:sp>
        <p:nvSpPr>
          <p:cNvPr id="3" name="Content Placeholder 2">
            <a:extLst>
              <a:ext uri="{FF2B5EF4-FFF2-40B4-BE49-F238E27FC236}">
                <a16:creationId xmlns:a16="http://schemas.microsoft.com/office/drawing/2014/main" xmlns=""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fr" sz="2400" b="0" i="0" strike="noStrike" cap="none" spc="0" baseline="0" dirty="0">
                <a:solidFill>
                  <a:srgbClr val="000000"/>
                </a:solidFill>
                <a:effectLst/>
                <a:latin typeface="Calibri"/>
                <a:ea typeface="Calibri"/>
                <a:cs typeface="Calibri"/>
              </a:rPr>
              <a:t>Une zone géographiquement délimitée, identifiée comme AMCE potentielle par l'autorité de gouvernance et dont l'autorité de gouvernance a consenti à ce qu'elle soit évaluée selon les critères de la CDB.</a:t>
            </a:r>
          </a:p>
        </p:txBody>
      </p:sp>
      <p:pic>
        <p:nvPicPr>
          <p:cNvPr id="8" name="Picture 7" descr="A picture containing light&#10;&#10;Description automatically generated">
            <a:extLst>
              <a:ext uri="{FF2B5EF4-FFF2-40B4-BE49-F238E27FC236}">
                <a16:creationId xmlns:a16="http://schemas.microsoft.com/office/drawing/2014/main" xmlns="" id="{E270B15A-578D-554C-A892-A305F10A7D3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3889A351-245E-5440-B575-6FB22D06F0A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92037001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xmlns="" id="{81FEAB5F-0AF9-614D-AE4C-AD8B8997F3E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picture containing diagram&#10;&#10;Description automatically generated">
            <a:extLst>
              <a:ext uri="{FF2B5EF4-FFF2-40B4-BE49-F238E27FC236}">
                <a16:creationId xmlns:a16="http://schemas.microsoft.com/office/drawing/2014/main" xmlns="" id="{12971BDB-8CAB-E94A-BD45-53926FB2AD21}"/>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0" y="10275"/>
            <a:ext cx="10966713" cy="6858000"/>
          </a:xfrm>
          <a:prstGeom prst="rect">
            <a:avLst/>
          </a:prstGeom>
        </p:spPr>
      </p:pic>
      <p:sp>
        <p:nvSpPr>
          <p:cNvPr id="2" name="Title 1"/>
          <p:cNvSpPr>
            <a:spLocks noGrp="1"/>
          </p:cNvSpPr>
          <p:nvPr>
            <p:ph type="title"/>
          </p:nvPr>
        </p:nvSpPr>
        <p:spPr>
          <a:xfrm>
            <a:off x="3525520" y="309683"/>
            <a:ext cx="5875867" cy="2687517"/>
          </a:xfrm>
          <a:solidFill>
            <a:schemeClr val="bg1"/>
          </a:solidFill>
        </p:spPr>
        <p:txBody>
          <a:bodyPr>
            <a:noAutofit/>
          </a:bodyPr>
          <a:lstStyle/>
          <a:p>
            <a:r>
              <a:rPr lang="fr" sz="2400" b="0" i="0" strike="noStrike" cap="none" spc="0" baseline="0" dirty="0">
                <a:solidFill>
                  <a:srgbClr val="000000"/>
                </a:solidFill>
                <a:effectLst/>
                <a:latin typeface="Calibri Light"/>
                <a:ea typeface="Calibri Light"/>
                <a:cs typeface="Calibri Light"/>
              </a:rPr>
              <a:t>Toute reconnaissance ou signalement d'AMCE gouvernées par </a:t>
            </a:r>
            <a:r>
              <a:rPr lang="fr" sz="2400" b="1" i="0" strike="noStrike" cap="none" spc="0" baseline="0" dirty="0">
                <a:solidFill>
                  <a:srgbClr val="000000"/>
                </a:solidFill>
                <a:effectLst/>
                <a:latin typeface="Calibri Light"/>
                <a:ea typeface="Calibri Light"/>
                <a:cs typeface="Calibri Light"/>
              </a:rPr>
              <a:t>des Populations autochtones et/ou des communautés locales</a:t>
            </a:r>
            <a:r>
              <a:rPr lang="fr" sz="2400" b="0" i="0" strike="noStrike" cap="none" spc="0" baseline="0" dirty="0">
                <a:solidFill>
                  <a:srgbClr val="000000"/>
                </a:solidFill>
                <a:effectLst/>
                <a:latin typeface="Calibri Light"/>
                <a:ea typeface="Calibri Light"/>
                <a:cs typeface="Calibri Light"/>
              </a:rPr>
              <a:t> devrait être basé sur l'auto-identification et requiert </a:t>
            </a:r>
            <a:r>
              <a:rPr lang="fr" sz="2400" dirty="0">
                <a:solidFill>
                  <a:srgbClr val="000000"/>
                </a:solidFill>
                <a:latin typeface="Calibri Light"/>
                <a:ea typeface="Calibri Light"/>
                <a:cs typeface="Calibri Light"/>
              </a:rPr>
              <a:t>le</a:t>
            </a:r>
            <a:r>
              <a:rPr lang="fr" sz="2400" b="0" i="0" strike="noStrike" cap="none" spc="0" baseline="0" dirty="0">
                <a:solidFill>
                  <a:srgbClr val="000000"/>
                </a:solidFill>
                <a:effectLst/>
                <a:latin typeface="Calibri Light"/>
                <a:ea typeface="Calibri Light"/>
                <a:cs typeface="Calibri Light"/>
              </a:rPr>
              <a:t> consentement </a:t>
            </a:r>
            <a:r>
              <a:rPr lang="fr-FR" sz="2400" dirty="0"/>
              <a:t>préalable, donné librement et en connaissance de cause </a:t>
            </a:r>
            <a:r>
              <a:rPr lang="fr" sz="2400" b="0" i="0" strike="noStrike" cap="none" spc="0" baseline="0" dirty="0">
                <a:solidFill>
                  <a:srgbClr val="000000"/>
                </a:solidFill>
                <a:effectLst/>
                <a:latin typeface="Calibri Light"/>
                <a:ea typeface="Calibri Light"/>
                <a:cs typeface="Calibri Light"/>
              </a:rPr>
              <a:t>par la ou les autorité(s) traditionnelle(s) de gouvernance.</a:t>
            </a:r>
          </a:p>
        </p:txBody>
      </p:sp>
    </p:spTree>
    <p:extLst>
      <p:ext uri="{BB962C8B-B14F-4D97-AF65-F5344CB8AC3E}">
        <p14:creationId xmlns:p14="http://schemas.microsoft.com/office/powerpoint/2010/main" val="303937566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Consentement préalable, donné librement et en connaissance de cause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545835" cy="4389120"/>
          </a:xfrm>
        </p:spPr>
        <p:txBody>
          <a:bodyPr anchor="ctr">
            <a:normAutofit/>
          </a:bodyPr>
          <a:lstStyle/>
          <a:p>
            <a:pPr marL="0" indent="0">
              <a:buNone/>
            </a:pPr>
            <a:r>
              <a:rPr lang="fr" sz="2100" b="0" i="0" strike="noStrike" cap="none" spc="0" baseline="0" dirty="0">
                <a:solidFill>
                  <a:srgbClr val="000000"/>
                </a:solidFill>
                <a:effectLst/>
                <a:latin typeface="Calibri"/>
                <a:ea typeface="Calibri"/>
                <a:cs typeface="Calibri"/>
              </a:rPr>
              <a:t>Le </a:t>
            </a:r>
            <a:r>
              <a:rPr lang="fr" b="1" dirty="0">
                <a:solidFill>
                  <a:srgbClr val="000000"/>
                </a:solidFill>
                <a:latin typeface="Calibri"/>
                <a:ea typeface="Calibri"/>
                <a:cs typeface="Calibri"/>
              </a:rPr>
              <a:t>« </a:t>
            </a:r>
            <a:r>
              <a:rPr lang="fr" sz="2100" b="1" i="0" strike="noStrike" cap="none" spc="0" baseline="0" dirty="0">
                <a:solidFill>
                  <a:srgbClr val="000000"/>
                </a:solidFill>
                <a:effectLst/>
                <a:latin typeface="Calibri"/>
                <a:ea typeface="Calibri"/>
                <a:cs typeface="Calibri"/>
              </a:rPr>
              <a:t>CPLCC</a:t>
            </a:r>
            <a:r>
              <a:rPr lang="fr" b="1" dirty="0">
                <a:solidFill>
                  <a:srgbClr val="000000"/>
                </a:solidFill>
                <a:latin typeface="Calibri"/>
                <a:ea typeface="Calibri"/>
                <a:cs typeface="Calibri"/>
              </a:rPr>
              <a:t> »</a:t>
            </a:r>
            <a:r>
              <a:rPr lang="fr" sz="2100" b="0" i="0" strike="noStrike" cap="none" spc="0" baseline="0" dirty="0">
                <a:solidFill>
                  <a:srgbClr val="000000"/>
                </a:solidFill>
                <a:effectLst/>
                <a:latin typeface="Calibri"/>
                <a:ea typeface="Calibri"/>
                <a:cs typeface="Calibri"/>
              </a:rPr>
              <a:t> se réfère à un accord établi par la communauté de façon claire et non contrainte au sujet d'une activité ou du développement d'un projet lié aux AMCE, avant le lancement d'une quelconque activité, sur la base de toutes les informations pertinentes (dans des formats et des langues accessibles à la communauté en question). </a:t>
            </a:r>
          </a:p>
        </p:txBody>
      </p:sp>
      <p:pic>
        <p:nvPicPr>
          <p:cNvPr id="7" name="Picture 6" descr="A picture containing light&#10;&#10;Description automatically generated">
            <a:extLst>
              <a:ext uri="{FF2B5EF4-FFF2-40B4-BE49-F238E27FC236}">
                <a16:creationId xmlns:a16="http://schemas.microsoft.com/office/drawing/2014/main" xmlns="" id="{41CD9FE9-C830-E34B-8544-49CA6C2D4F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68831C50-BA1F-E94A-BE82-E8C4030A283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568361820"/>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Évaluation complète d'un site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758101"/>
            <a:ext cx="4545835" cy="4389120"/>
          </a:xfrm>
        </p:spPr>
        <p:txBody>
          <a:bodyPr anchor="ctr">
            <a:normAutofit lnSpcReduction="10000"/>
          </a:bodyPr>
          <a:lstStyle/>
          <a:p>
            <a:pPr marL="0" indent="0">
              <a:buNone/>
            </a:pPr>
            <a:r>
              <a:rPr lang="fr" sz="2100" b="0" i="0" strike="noStrike" cap="none" spc="0" baseline="0" dirty="0">
                <a:solidFill>
                  <a:srgbClr val="000000"/>
                </a:solidFill>
                <a:effectLst/>
                <a:latin typeface="Calibri"/>
                <a:ea typeface="Calibri"/>
                <a:cs typeface="Calibri"/>
              </a:rPr>
              <a:t>Une fois que le consentement a été donné, une AMCE candidate peut être évaluée avec la </a:t>
            </a:r>
            <a:r>
              <a:rPr lang="fr" sz="2100" b="1" i="1" strike="noStrike" cap="none" spc="0" baseline="0" dirty="0">
                <a:solidFill>
                  <a:srgbClr val="000000"/>
                </a:solidFill>
                <a:effectLst/>
                <a:latin typeface="Calibri"/>
                <a:ea typeface="Calibri"/>
                <a:cs typeface="Calibri"/>
              </a:rPr>
              <a:t>Méthodologie d'identification des AMCE par site</a:t>
            </a:r>
            <a:r>
              <a:rPr lang="fr" sz="2100" b="0" i="0" strike="noStrike" cap="none" spc="0" baseline="0" dirty="0">
                <a:solidFill>
                  <a:srgbClr val="000000"/>
                </a:solidFill>
                <a:effectLst/>
                <a:latin typeface="Calibri"/>
                <a:ea typeface="Calibri"/>
                <a:cs typeface="Calibri"/>
              </a:rPr>
              <a:t> de l'UICN. </a:t>
            </a:r>
          </a:p>
          <a:p>
            <a:pPr marL="0" indent="0">
              <a:buNone/>
            </a:pPr>
            <a:endParaRPr lang="en-MY" dirty="0"/>
          </a:p>
          <a:p>
            <a:pPr marL="0" indent="0">
              <a:buNone/>
            </a:pPr>
            <a:r>
              <a:rPr lang="fr" sz="2100" b="0" i="0" strike="noStrike" cap="none" spc="0" baseline="0" dirty="0">
                <a:solidFill>
                  <a:srgbClr val="000000"/>
                </a:solidFill>
                <a:effectLst/>
                <a:latin typeface="Calibri"/>
                <a:ea typeface="Calibri"/>
                <a:cs typeface="Calibri"/>
              </a:rPr>
              <a:t>Si un site satisfait les critères d'identification des AMCE, il peut être reconnu, soutenu (module D) et signalé (module E).</a:t>
            </a:r>
          </a:p>
          <a:p>
            <a:pPr marL="0" indent="0">
              <a:buNone/>
            </a:pPr>
            <a:endParaRPr lang="en-MY" dirty="0"/>
          </a:p>
          <a:p>
            <a:pPr marL="0" indent="0">
              <a:buNone/>
            </a:pPr>
            <a:r>
              <a:rPr lang="fr" sz="2100" b="0" i="0" strike="noStrike" cap="none" spc="0" baseline="0" dirty="0">
                <a:solidFill>
                  <a:srgbClr val="000000"/>
                </a:solidFill>
                <a:effectLst/>
                <a:latin typeface="Calibri"/>
                <a:ea typeface="Calibri"/>
                <a:cs typeface="Calibri"/>
              </a:rPr>
              <a:t>Veuillez nous contacter pour obtenir toute aide nécessaire : </a:t>
            </a:r>
            <a:r>
              <a:rPr lang="fr" sz="2100" b="1" i="0" strike="noStrike" cap="none" spc="0" baseline="0" dirty="0">
                <a:solidFill>
                  <a:srgbClr val="000000"/>
                </a:solidFill>
                <a:effectLst/>
                <a:latin typeface="Calibri"/>
                <a:ea typeface="Calibri"/>
                <a:cs typeface="Calibri"/>
              </a:rPr>
              <a:t>oecm@wcpa.iucn.org</a:t>
            </a:r>
          </a:p>
        </p:txBody>
      </p:sp>
      <p:pic>
        <p:nvPicPr>
          <p:cNvPr id="7" name="Picture 6" descr="A picture containing light&#10;&#10;Description automatically generated">
            <a:extLst>
              <a:ext uri="{FF2B5EF4-FFF2-40B4-BE49-F238E27FC236}">
                <a16:creationId xmlns:a16="http://schemas.microsoft.com/office/drawing/2014/main" xmlns="" id="{41CD9FE9-C830-E34B-8544-49CA6C2D4FF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68831C50-BA1F-E94A-BE82-E8C4030A283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
        <p:nvSpPr>
          <p:cNvPr id="2" name="TextBox 1">
            <a:extLst>
              <a:ext uri="{FF2B5EF4-FFF2-40B4-BE49-F238E27FC236}">
                <a16:creationId xmlns:a16="http://schemas.microsoft.com/office/drawing/2014/main" xmlns="" id="{7E57F910-4199-7B44-9757-6A4E2565D4F4}"/>
              </a:ext>
            </a:extLst>
          </p:cNvPr>
          <p:cNvSpPr txBox="1"/>
          <p:nvPr/>
        </p:nvSpPr>
        <p:spPr>
          <a:xfrm>
            <a:off x="1295982" y="5254875"/>
            <a:ext cx="6627554" cy="366126"/>
          </a:xfrm>
          <a:prstGeom prst="rect">
            <a:avLst/>
          </a:prstGeom>
          <a:noFill/>
        </p:spPr>
        <p:txBody>
          <a:bodyPr wrap="square" rtlCol="0">
            <a:spAutoFit/>
          </a:bodyPr>
          <a:lstStyle/>
          <a:p>
            <a:r>
              <a:rPr lang="fr" sz="1800" b="0" i="0" strike="noStrike" cap="none" spc="0" baseline="0" dirty="0">
                <a:solidFill>
                  <a:srgbClr val="000000"/>
                </a:solidFill>
                <a:effectLst/>
                <a:latin typeface="Calibri"/>
                <a:ea typeface="Calibri"/>
                <a:cs typeface="Calibri"/>
              </a:rPr>
              <a:t>www.iucn.org/theme/protected-areas/wcpa/what-we-do/oecms</a:t>
            </a:r>
          </a:p>
        </p:txBody>
      </p:sp>
    </p:spTree>
    <p:extLst>
      <p:ext uri="{BB962C8B-B14F-4D97-AF65-F5344CB8AC3E}">
        <p14:creationId xmlns:p14="http://schemas.microsoft.com/office/powerpoint/2010/main" val="2028216071"/>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45" name="Freeform: Shape 44">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dirty="0">
                <a:solidFill>
                  <a:srgbClr val="000000"/>
                </a:solidFill>
                <a:effectLst/>
                <a:latin typeface="Calibri Light"/>
                <a:ea typeface="Calibri Light"/>
                <a:cs typeface="Calibri Light"/>
              </a:rPr>
              <a:t>RECONNAÎTRE ET SOUTENIR LES AMCE</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a:solidFill>
                  <a:srgbClr val="000000"/>
                </a:solidFill>
                <a:effectLst/>
                <a:latin typeface="Calibri"/>
                <a:ea typeface="Calibri"/>
                <a:cs typeface="Calibri"/>
              </a:rPr>
              <a:t>MODULE D</a:t>
            </a:r>
          </a:p>
        </p:txBody>
      </p:sp>
      <p:sp>
        <p:nvSpPr>
          <p:cNvPr id="47" name="Rectangle 46">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9B42E146-1A4D-054F-B0BB-17EC51F9B45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B36928ED-E8E1-3F4A-9CB6-08359A60B2E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677061657"/>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Reconnaissance légale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lnSpcReduction="10000"/>
          </a:bodyPr>
          <a:lstStyle/>
          <a:p>
            <a:pPr marL="0" indent="0">
              <a:buNone/>
            </a:pPr>
            <a:r>
              <a:rPr lang="fr" sz="2400" b="0" i="0" strike="noStrike" cap="none" spc="0" baseline="0" dirty="0">
                <a:solidFill>
                  <a:srgbClr val="000000"/>
                </a:solidFill>
                <a:effectLst/>
                <a:latin typeface="Calibri"/>
                <a:ea typeface="Calibri"/>
                <a:cs typeface="Calibri"/>
              </a:rPr>
              <a:t>Les AMCE peuvent être reconnues par le biais de tout un éventail de lois, de politiques publiques et de programmes existants aux niveaux national et infranational. </a:t>
            </a:r>
          </a:p>
          <a:p>
            <a:pPr marL="0" indent="0">
              <a:buNone/>
            </a:pPr>
            <a:endParaRPr lang="en-ZA" sz="2400" dirty="0"/>
          </a:p>
          <a:p>
            <a:pPr marL="0" indent="0">
              <a:buNone/>
            </a:pPr>
            <a:r>
              <a:rPr lang="fr" sz="2400" b="0" i="0" strike="noStrike" cap="none" spc="0" baseline="0" dirty="0">
                <a:solidFill>
                  <a:srgbClr val="000000"/>
                </a:solidFill>
                <a:effectLst/>
                <a:latin typeface="Calibri"/>
                <a:ea typeface="Calibri"/>
                <a:cs typeface="Calibri"/>
              </a:rPr>
              <a:t>Par exemple, l'Afrique du Sud avance vers la reconnaissance des AMCE à travers son programme de Gestion de la biodiversité</a:t>
            </a:r>
            <a:r>
              <a:rPr lang="fr" sz="2400" b="0" i="0" strike="noStrike" cap="none" spc="0" dirty="0">
                <a:solidFill>
                  <a:srgbClr val="000000"/>
                </a:solidFill>
                <a:effectLst/>
                <a:latin typeface="Calibri"/>
                <a:ea typeface="Calibri"/>
                <a:cs typeface="Calibri"/>
              </a:rPr>
              <a:t> </a:t>
            </a:r>
            <a:r>
              <a:rPr lang="fr-FR" sz="2400" dirty="0"/>
              <a:t>(</a:t>
            </a:r>
            <a:r>
              <a:rPr lang="fr-FR" sz="2400" i="1" dirty="0" err="1"/>
              <a:t>Biodiversity</a:t>
            </a:r>
            <a:r>
              <a:rPr lang="fr-FR" sz="2400" i="1" dirty="0"/>
              <a:t> </a:t>
            </a:r>
            <a:r>
              <a:rPr lang="fr-FR" sz="2400" i="1" dirty="0" err="1"/>
              <a:t>Stewardship</a:t>
            </a:r>
            <a:r>
              <a:rPr lang="fr-FR" sz="2400" i="1" dirty="0"/>
              <a:t> programme</a:t>
            </a:r>
            <a:r>
              <a:rPr lang="fr-FR" sz="2400" dirty="0"/>
              <a:t>).</a:t>
            </a:r>
            <a:endParaRPr lang="fr" sz="2400" b="0" i="0" strike="noStrike" cap="none" spc="0" baseline="0" dirty="0">
              <a:solidFill>
                <a:srgbClr val="000000"/>
              </a:solidFill>
              <a:effectLst/>
              <a:latin typeface="Calibri"/>
              <a:ea typeface="Calibri"/>
              <a:cs typeface="Calibri"/>
            </a:endParaRPr>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FBB5A2D-3D97-D549-BD78-80B743B11E2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384908186"/>
      </p:ext>
    </p:extLst>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Reconnaissance légale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fr" sz="2400" b="0" i="0" strike="noStrike" cap="none" spc="0" baseline="0" dirty="0">
                <a:solidFill>
                  <a:srgbClr val="000000"/>
                </a:solidFill>
                <a:effectLst/>
                <a:latin typeface="Calibri"/>
                <a:ea typeface="Calibri"/>
                <a:cs typeface="Calibri"/>
              </a:rPr>
              <a:t>Les AMCE peuvent rendre nécessaire la création de nouvelles lois ou politiques publiques innovantes capables de renforcer leur reconnaissance. </a:t>
            </a:r>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FBB5A2D-3D97-D549-BD78-80B743B11E2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509291035"/>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Reconnaissance légale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684398"/>
            <a:ext cx="4545835" cy="5206040"/>
          </a:xfrm>
        </p:spPr>
        <p:txBody>
          <a:bodyPr anchor="ctr">
            <a:normAutofit lnSpcReduction="10000"/>
          </a:bodyPr>
          <a:lstStyle/>
          <a:p>
            <a:pPr marL="0" indent="0">
              <a:buNone/>
            </a:pPr>
            <a:r>
              <a:rPr lang="fr" sz="2400" b="0" i="0" strike="noStrike" cap="none" spc="0" baseline="0" dirty="0">
                <a:solidFill>
                  <a:srgbClr val="000000"/>
                </a:solidFill>
                <a:effectLst/>
                <a:latin typeface="Calibri"/>
                <a:ea typeface="Calibri"/>
                <a:cs typeface="Calibri"/>
              </a:rPr>
              <a:t>La législation en matière d'AMCE devrait apporter un soutien et une reconnaissance plus amples aux systèmes de gouvernance existants et ne pas altérer de façon innécessaire les accords de fonctionnement locaux qui sont efficaces. </a:t>
            </a:r>
          </a:p>
          <a:p>
            <a:pPr marL="0" indent="0">
              <a:buNone/>
            </a:pPr>
            <a:endParaRPr lang="en-GB" sz="2400" dirty="0"/>
          </a:p>
          <a:p>
            <a:pPr marL="0" indent="0">
              <a:buNone/>
            </a:pPr>
            <a:r>
              <a:rPr lang="fr" sz="2400" b="0" i="0" strike="noStrike" cap="none" spc="0" baseline="0" dirty="0">
                <a:solidFill>
                  <a:srgbClr val="000000"/>
                </a:solidFill>
                <a:effectLst/>
                <a:latin typeface="Calibri"/>
                <a:ea typeface="Calibri"/>
                <a:cs typeface="Calibri"/>
              </a:rPr>
              <a:t>Cela crée donc une obligation positive qui exige des États et des autres acteurs qu'ils comprennent les relations entre gouvernance, gestion et résultats en matière de conservation au niveau local. </a:t>
            </a:r>
          </a:p>
        </p:txBody>
      </p:sp>
      <p:pic>
        <p:nvPicPr>
          <p:cNvPr id="7" name="Picture 6" descr="A picture containing light&#10;&#10;Description automatically generated">
            <a:extLst>
              <a:ext uri="{FF2B5EF4-FFF2-40B4-BE49-F238E27FC236}">
                <a16:creationId xmlns:a16="http://schemas.microsoft.com/office/drawing/2014/main" xmlns="" id="{7B6D3BB7-50E5-A445-9A1D-14A0A587ACE6}"/>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DAEA4D1-0AF9-DD44-A36E-9683642D36C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29981865"/>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xmlns="" id="{1C799903-48D5-4A31-A1A2-541072D9771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xmlns="" id="{8EFFF109-FC58-4FD3-BE05-9775A1310F5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37" name="Freeform: Shape 36">
            <a:extLst>
              <a:ext uri="{FF2B5EF4-FFF2-40B4-BE49-F238E27FC236}">
                <a16:creationId xmlns:a16="http://schemas.microsoft.com/office/drawing/2014/main" xmlns="" id="{E1B96AD6-92A9-4273-A62B-96A1C3E0BA9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a:extLst>
              <a:ext uri="{FF2B5EF4-FFF2-40B4-BE49-F238E27FC236}">
                <a16:creationId xmlns:a16="http://schemas.microsoft.com/office/drawing/2014/main" xmlns="" id="{D4C79E21-67A5-1F42-95D5-4F8DBDB0D2AB}"/>
              </a:ext>
            </a:extLst>
          </p:cNvPr>
          <p:cNvSpPr>
            <a:spLocks noGrp="1"/>
          </p:cNvSpPr>
          <p:nvPr>
            <p:ph type="title"/>
          </p:nvPr>
        </p:nvSpPr>
        <p:spPr>
          <a:xfrm>
            <a:off x="466344" y="1161288"/>
            <a:ext cx="2702052" cy="4526280"/>
          </a:xfrm>
        </p:spPr>
        <p:txBody>
          <a:bodyPr>
            <a:normAutofit/>
          </a:bodyPr>
          <a:lstStyle/>
          <a:p>
            <a:r>
              <a:rPr lang="fr" sz="3500" b="0" i="0" strike="noStrike" cap="none" spc="0" baseline="0" dirty="0">
                <a:solidFill>
                  <a:srgbClr val="000000"/>
                </a:solidFill>
                <a:effectLst/>
                <a:latin typeface="Calibri Light"/>
                <a:ea typeface="Calibri Light"/>
                <a:cs typeface="Calibri Light"/>
              </a:rPr>
              <a:t>Autre </a:t>
            </a:r>
            <a:br>
              <a:rPr lang="fr" sz="3500" b="0" i="0" strike="noStrike" cap="none" spc="0" baseline="0" dirty="0">
                <a:solidFill>
                  <a:srgbClr val="000000"/>
                </a:solidFill>
                <a:effectLst/>
                <a:latin typeface="Calibri Light"/>
                <a:ea typeface="Calibri Light"/>
                <a:cs typeface="Calibri Light"/>
              </a:rPr>
            </a:br>
            <a:r>
              <a:rPr lang="fr" sz="3500" b="0" i="0" strike="noStrike" cap="none" spc="0" baseline="0" dirty="0">
                <a:solidFill>
                  <a:srgbClr val="000000"/>
                </a:solidFill>
                <a:effectLst/>
                <a:latin typeface="Calibri Light"/>
                <a:ea typeface="Calibri Light"/>
                <a:cs typeface="Calibri Light"/>
              </a:rPr>
              <a:t>mesure de conservation efficace par zone </a:t>
            </a:r>
            <a:r>
              <a:rPr sz="3500" dirty="0"/>
              <a:t/>
            </a:r>
            <a:br>
              <a:rPr sz="3500" dirty="0"/>
            </a:br>
            <a:r>
              <a:rPr sz="3500" dirty="0"/>
              <a:t/>
            </a:r>
            <a:br>
              <a:rPr sz="3500" dirty="0"/>
            </a:br>
            <a:r>
              <a:rPr lang="fr" sz="3500" b="0" i="0" strike="noStrike" cap="none" spc="0" baseline="0" dirty="0">
                <a:solidFill>
                  <a:srgbClr val="000000"/>
                </a:solidFill>
                <a:effectLst/>
                <a:latin typeface="Calibri Light"/>
                <a:ea typeface="Calibri Light"/>
                <a:cs typeface="Calibri Light"/>
              </a:rPr>
              <a:t>(CBD, 2018) </a:t>
            </a:r>
          </a:p>
        </p:txBody>
      </p:sp>
      <p:sp>
        <p:nvSpPr>
          <p:cNvPr id="39" name="Rectangle 38">
            <a:extLst>
              <a:ext uri="{FF2B5EF4-FFF2-40B4-BE49-F238E27FC236}">
                <a16:creationId xmlns:a16="http://schemas.microsoft.com/office/drawing/2014/main" xmlns="" id="{463EEC44-1BA3-44ED-81FC-A644B04B2A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28" name="Content Placeholder 8">
            <a:extLst>
              <a:ext uri="{FF2B5EF4-FFF2-40B4-BE49-F238E27FC236}">
                <a16:creationId xmlns:a16="http://schemas.microsoft.com/office/drawing/2014/main" xmlns="" id="{1D83F3B2-A4D3-8D41-B8EA-53804DC1F3D7}"/>
              </a:ext>
            </a:extLst>
          </p:cNvPr>
          <p:cNvSpPr>
            <a:spLocks noGrp="1"/>
          </p:cNvSpPr>
          <p:nvPr>
            <p:ph idx="1"/>
          </p:nvPr>
        </p:nvSpPr>
        <p:spPr>
          <a:xfrm>
            <a:off x="4075611" y="511629"/>
            <a:ext cx="4437453" cy="6346371"/>
          </a:xfrm>
        </p:spPr>
        <p:txBody>
          <a:bodyPr anchor="ctr">
            <a:normAutofit/>
          </a:bodyPr>
          <a:lstStyle/>
          <a:p>
            <a:pPr marL="0" indent="0">
              <a:buNone/>
            </a:pPr>
            <a:r>
              <a:rPr lang="fr" sz="2400" b="0" i="0" strike="noStrike" cap="none" spc="0" baseline="0" dirty="0">
                <a:solidFill>
                  <a:srgbClr val="000000"/>
                </a:solidFill>
                <a:effectLst/>
                <a:latin typeface="Calibri"/>
                <a:ea typeface="Calibri"/>
                <a:cs typeface="Calibri"/>
              </a:rPr>
              <a:t>Une zone géographiquement délimitée, autre qu’une aire protégée, </a:t>
            </a:r>
          </a:p>
          <a:p>
            <a:endParaRPr lang="is-IS" sz="2400" dirty="0"/>
          </a:p>
          <a:p>
            <a:pPr marL="0" indent="0">
              <a:buNone/>
            </a:pPr>
            <a:r>
              <a:rPr lang="fr" sz="2400" b="0" i="0" strike="noStrike" cap="none" spc="0" baseline="0" dirty="0">
                <a:solidFill>
                  <a:srgbClr val="000000"/>
                </a:solidFill>
                <a:effectLst/>
                <a:latin typeface="Calibri"/>
                <a:ea typeface="Calibri"/>
                <a:cs typeface="Calibri"/>
              </a:rPr>
              <a:t>… qui est réglementée et gérée </a:t>
            </a:r>
          </a:p>
          <a:p>
            <a:endParaRPr lang="is-IS" sz="2400" dirty="0"/>
          </a:p>
          <a:p>
            <a:pPr marL="0" indent="0">
              <a:buNone/>
            </a:pPr>
            <a:r>
              <a:rPr lang="fr" sz="2400" b="0" i="0" strike="noStrike" cap="none" spc="0" baseline="0" dirty="0">
                <a:solidFill>
                  <a:srgbClr val="000000"/>
                </a:solidFill>
                <a:effectLst/>
                <a:latin typeface="Calibri"/>
                <a:ea typeface="Calibri"/>
                <a:cs typeface="Calibri"/>
              </a:rPr>
              <a:t>… de façon à </a:t>
            </a:r>
            <a:r>
              <a:rPr lang="fr" sz="2400" b="1" i="0" strike="noStrike" cap="none" spc="0" baseline="0" dirty="0">
                <a:solidFill>
                  <a:srgbClr val="000000"/>
                </a:solidFill>
                <a:effectLst/>
                <a:latin typeface="Calibri"/>
                <a:ea typeface="Calibri"/>
                <a:cs typeface="Calibri"/>
              </a:rPr>
              <a:t>obtenir</a:t>
            </a:r>
            <a:r>
              <a:rPr lang="fr" sz="2400" b="0" i="0" strike="noStrike" cap="none" spc="0" baseline="0" dirty="0">
                <a:solidFill>
                  <a:srgbClr val="000000"/>
                </a:solidFill>
                <a:effectLst/>
                <a:latin typeface="Calibri"/>
                <a:ea typeface="Calibri"/>
                <a:cs typeface="Calibri"/>
              </a:rPr>
              <a:t> des </a:t>
            </a:r>
            <a:r>
              <a:rPr lang="fr" sz="2400" b="1" i="0" strike="noStrike" cap="none" spc="0" baseline="0" dirty="0">
                <a:solidFill>
                  <a:srgbClr val="000000"/>
                </a:solidFill>
                <a:effectLst/>
                <a:latin typeface="Calibri"/>
                <a:ea typeface="Calibri"/>
                <a:cs typeface="Calibri"/>
              </a:rPr>
              <a:t>résultats</a:t>
            </a:r>
            <a:r>
              <a:rPr lang="fr" sz="2400" b="0" i="0" strike="noStrike" cap="none" spc="0" baseline="0" dirty="0">
                <a:solidFill>
                  <a:srgbClr val="000000"/>
                </a:solidFill>
                <a:effectLst/>
                <a:latin typeface="Calibri"/>
                <a:ea typeface="Calibri"/>
                <a:cs typeface="Calibri"/>
              </a:rPr>
              <a:t> </a:t>
            </a:r>
            <a:r>
              <a:rPr lang="fr" sz="2400" b="1" i="0" strike="noStrike" cap="none" spc="0" baseline="0" dirty="0">
                <a:solidFill>
                  <a:srgbClr val="000000"/>
                </a:solidFill>
                <a:effectLst/>
                <a:latin typeface="Calibri"/>
                <a:ea typeface="Calibri"/>
                <a:cs typeface="Calibri"/>
              </a:rPr>
              <a:t>positifs et durables</a:t>
            </a:r>
            <a:r>
              <a:rPr lang="fr" sz="2400" b="0" i="0" strike="noStrike" cap="none" spc="0" baseline="0" dirty="0">
                <a:solidFill>
                  <a:srgbClr val="000000"/>
                </a:solidFill>
                <a:effectLst/>
                <a:latin typeface="Calibri"/>
                <a:ea typeface="Calibri"/>
                <a:cs typeface="Calibri"/>
              </a:rPr>
              <a:t> pour la conservation </a:t>
            </a:r>
            <a:r>
              <a:rPr lang="fr" sz="2400" b="0" i="1" strike="noStrike" cap="none" spc="0" baseline="0" dirty="0">
                <a:solidFill>
                  <a:srgbClr val="000000"/>
                </a:solidFill>
                <a:effectLst/>
                <a:latin typeface="Calibri"/>
                <a:ea typeface="Calibri"/>
                <a:cs typeface="Calibri"/>
              </a:rPr>
              <a:t>in situ</a:t>
            </a:r>
            <a:r>
              <a:rPr lang="fr" sz="2400" b="0" i="0" strike="noStrike" cap="none" spc="0" baseline="0" dirty="0">
                <a:solidFill>
                  <a:srgbClr val="000000"/>
                </a:solidFill>
                <a:effectLst/>
                <a:latin typeface="Calibri"/>
                <a:ea typeface="Calibri"/>
                <a:cs typeface="Calibri"/>
              </a:rPr>
              <a:t> de la diversité biologique</a:t>
            </a:r>
          </a:p>
          <a:p>
            <a:endParaRPr lang="is-IS" sz="2400" dirty="0"/>
          </a:p>
          <a:p>
            <a:pPr marL="0" indent="0">
              <a:buNone/>
            </a:pPr>
            <a:r>
              <a:rPr lang="fr" sz="2400" b="0" i="0" strike="noStrike" cap="none" spc="0" baseline="0" dirty="0">
                <a:solidFill>
                  <a:srgbClr val="000000"/>
                </a:solidFill>
                <a:effectLst/>
                <a:latin typeface="Calibri"/>
                <a:ea typeface="Calibri"/>
                <a:cs typeface="Calibri"/>
              </a:rPr>
              <a:t>… y compris des fonctions et services écosystémiques connexes et, le cas échéant, des valeurs culturelles, spirituelles, socioéconomiques et d’autres valeurs pertinentes localement.</a:t>
            </a:r>
          </a:p>
          <a:p>
            <a:endParaRPr lang="en-US" sz="1700" b="1" dirty="0"/>
          </a:p>
          <a:p>
            <a:endParaRPr lang="en-US" sz="1700" b="1" dirty="0"/>
          </a:p>
          <a:p>
            <a:endParaRPr lang="en-US" sz="1700" dirty="0"/>
          </a:p>
        </p:txBody>
      </p:sp>
      <p:sp>
        <p:nvSpPr>
          <p:cNvPr id="4" name="TextBox 3">
            <a:extLst>
              <a:ext uri="{FF2B5EF4-FFF2-40B4-BE49-F238E27FC236}">
                <a16:creationId xmlns:a16="http://schemas.microsoft.com/office/drawing/2014/main" xmlns="" id="{5CCFACEC-6936-9640-B798-9FBE29CD09D1}"/>
              </a:ext>
            </a:extLst>
          </p:cNvPr>
          <p:cNvSpPr txBox="1"/>
          <p:nvPr/>
        </p:nvSpPr>
        <p:spPr>
          <a:xfrm>
            <a:off x="1883229" y="2035629"/>
            <a:ext cx="184731" cy="369332"/>
          </a:xfrm>
          <a:prstGeom prst="rect">
            <a:avLst/>
          </a:prstGeom>
          <a:noFill/>
        </p:spPr>
        <p:txBody>
          <a:bodyPr wrap="none" rtlCol="0">
            <a:spAutoFit/>
          </a:bodyPr>
          <a:lstStyle/>
          <a:p>
            <a:endParaRPr lang="en-US"/>
          </a:p>
        </p:txBody>
      </p:sp>
      <p:pic>
        <p:nvPicPr>
          <p:cNvPr id="7" name="Picture 6" descr="A picture containing light&#10;&#10;Description automatically generated">
            <a:extLst>
              <a:ext uri="{FF2B5EF4-FFF2-40B4-BE49-F238E27FC236}">
                <a16:creationId xmlns:a16="http://schemas.microsoft.com/office/drawing/2014/main" xmlns="" id="{4B4085DE-2E57-4241-A1BA-931945CCE61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ABF9812D-8967-3944-9982-92CF394B3DF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76523995"/>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Reconnaissance légale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10" y="1092857"/>
            <a:ext cx="4180720" cy="4389120"/>
          </a:xfrm>
        </p:spPr>
        <p:txBody>
          <a:bodyPr anchor="ctr">
            <a:normAutofit/>
          </a:bodyPr>
          <a:lstStyle/>
          <a:p>
            <a:pPr marL="0" indent="0">
              <a:buNone/>
            </a:pPr>
            <a:r>
              <a:rPr lang="fr" sz="2400" b="0" i="0" strike="noStrike" cap="none" spc="0" baseline="0">
                <a:solidFill>
                  <a:srgbClr val="000000"/>
                </a:solidFill>
                <a:effectLst/>
                <a:latin typeface="Calibri"/>
                <a:ea typeface="Calibri"/>
                <a:cs typeface="Calibri"/>
              </a:rPr>
              <a:t>Toutes les mesures en la matière devraient être développées, partout où c'est possible, avec la participation entière et effective des détenteurs de droits et des parties prenantes pertinentes. </a:t>
            </a:r>
          </a:p>
          <a:p>
            <a:pPr marL="0" indent="0">
              <a:buNone/>
            </a:pPr>
            <a:endParaRPr lang="en-GB" sz="2400"/>
          </a:p>
          <a:p>
            <a:pPr marL="0" indent="0">
              <a:buNone/>
            </a:pPr>
            <a:r>
              <a:rPr lang="fr" sz="2400" b="0" i="0" strike="noStrike" cap="none" spc="0" baseline="0">
                <a:solidFill>
                  <a:srgbClr val="000000"/>
                </a:solidFill>
                <a:effectLst/>
                <a:latin typeface="Calibri"/>
                <a:ea typeface="Calibri"/>
                <a:cs typeface="Calibri"/>
              </a:rPr>
              <a:t>Les formes de reconnaissance juridique appliquées aux sites devraient être convenues avec l'autorité légitime.</a:t>
            </a:r>
          </a:p>
        </p:txBody>
      </p:sp>
      <p:pic>
        <p:nvPicPr>
          <p:cNvPr id="7" name="Picture 6" descr="A picture containing light&#10;&#10;Description automatically generated">
            <a:extLst>
              <a:ext uri="{FF2B5EF4-FFF2-40B4-BE49-F238E27FC236}">
                <a16:creationId xmlns:a16="http://schemas.microsoft.com/office/drawing/2014/main" xmlns="" id="{95946298-A5E1-9A4F-B7AC-6BD55BA572D5}"/>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FA385E2F-057D-E04A-BAFE-7AC5C2CBC852}"/>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495829845"/>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Soutien</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439835" cy="4389120"/>
          </a:xfrm>
        </p:spPr>
        <p:txBody>
          <a:bodyPr anchor="ctr">
            <a:normAutofit lnSpcReduction="10000"/>
          </a:bodyPr>
          <a:lstStyle/>
          <a:p>
            <a:pPr marL="0" indent="0">
              <a:buNone/>
            </a:pPr>
            <a:r>
              <a:rPr lang="fr" sz="2400" b="0" i="0" strike="noStrike" cap="none" spc="0" baseline="0">
                <a:solidFill>
                  <a:srgbClr val="000000"/>
                </a:solidFill>
                <a:effectLst/>
                <a:latin typeface="Calibri"/>
                <a:ea typeface="Calibri"/>
                <a:cs typeface="Calibri"/>
              </a:rPr>
              <a:t>La reconnaissance des AMCE devrait être renforcée par des formes de soutien appropriées. </a:t>
            </a:r>
          </a:p>
          <a:p>
            <a:pPr marL="0" indent="0">
              <a:buNone/>
            </a:pPr>
            <a:endParaRPr lang="en-ZA" sz="2400"/>
          </a:p>
          <a:p>
            <a:pPr marL="0" indent="0">
              <a:buNone/>
            </a:pPr>
            <a:r>
              <a:rPr lang="fr" sz="2400" b="0" i="0" strike="noStrike" cap="none" spc="0" baseline="0">
                <a:solidFill>
                  <a:srgbClr val="000000"/>
                </a:solidFill>
                <a:effectLst/>
                <a:latin typeface="Calibri"/>
                <a:ea typeface="Calibri"/>
                <a:cs typeface="Calibri"/>
              </a:rPr>
              <a:t>Ce soutien peut inclure : des savoirs, des capacités techniques, des contributions financières pour la formation et/ou des incitations financières pour les activités de gestion (par exemple la rémunération de services écosystémiques) et les institutions existantes.</a:t>
            </a:r>
          </a:p>
        </p:txBody>
      </p:sp>
      <p:pic>
        <p:nvPicPr>
          <p:cNvPr id="7" name="Picture 6" descr="A picture containing light&#10;&#10;Description automatically generated">
            <a:extLst>
              <a:ext uri="{FF2B5EF4-FFF2-40B4-BE49-F238E27FC236}">
                <a16:creationId xmlns:a16="http://schemas.microsoft.com/office/drawing/2014/main" xmlns="" id="{E54FF04D-2D6F-8146-BA88-C743E1E230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ECE75985-9E14-5846-9476-F662FC729034}"/>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967701684"/>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Soutien</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967562"/>
            <a:ext cx="4439835" cy="4514415"/>
          </a:xfrm>
        </p:spPr>
        <p:txBody>
          <a:bodyPr anchor="ctr">
            <a:normAutofit/>
          </a:bodyPr>
          <a:lstStyle/>
          <a:p>
            <a:pPr marL="0" indent="0">
              <a:buNone/>
            </a:pPr>
            <a:r>
              <a:rPr lang="en-ZA" sz="2400"/>
              <a:t> </a:t>
            </a:r>
          </a:p>
          <a:p>
            <a:pPr marL="0" indent="0">
              <a:buNone/>
            </a:pPr>
            <a:r>
              <a:rPr lang="fr" sz="2400" b="0" i="0" strike="noStrike" cap="none" spc="0" baseline="0">
                <a:solidFill>
                  <a:srgbClr val="000000"/>
                </a:solidFill>
                <a:effectLst/>
                <a:latin typeface="Calibri"/>
                <a:ea typeface="Calibri"/>
                <a:cs typeface="Calibri"/>
              </a:rPr>
              <a:t>Ce soutien peut aussi inclure une sécurisation accrue des droits fonciers, des droits d'accès et des droits d'utilisation des terres, ou des combinaisons spécifiques aux contextes.</a:t>
            </a:r>
          </a:p>
          <a:p>
            <a:pPr marL="0" indent="0">
              <a:buNone/>
            </a:pPr>
            <a:endParaRPr lang="en-ZA" sz="2400"/>
          </a:p>
          <a:p>
            <a:pPr marL="0" indent="0">
              <a:buNone/>
            </a:pPr>
            <a:endParaRPr lang="en-ZA" sz="2400"/>
          </a:p>
        </p:txBody>
      </p:sp>
      <p:pic>
        <p:nvPicPr>
          <p:cNvPr id="7" name="Picture 6" descr="A picture containing light&#10;&#10;Description automatically generated">
            <a:extLst>
              <a:ext uri="{FF2B5EF4-FFF2-40B4-BE49-F238E27FC236}">
                <a16:creationId xmlns:a16="http://schemas.microsoft.com/office/drawing/2014/main" xmlns="" id="{E54FF04D-2D6F-8146-BA88-C743E1E2306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5B7825B9-695A-3A4C-92C4-5E547072F8D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275986"/>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a:solidFill>
                  <a:srgbClr val="000000"/>
                </a:solidFill>
                <a:effectLst/>
                <a:latin typeface="Calibri Light"/>
                <a:ea typeface="Calibri Light"/>
                <a:cs typeface="Calibri Light"/>
              </a:rPr>
              <a:t>SIGNALER LES AMCE</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a:solidFill>
                  <a:srgbClr val="000000"/>
                </a:solidFill>
                <a:effectLst/>
                <a:latin typeface="Calibri"/>
                <a:ea typeface="Calibri"/>
                <a:cs typeface="Calibri"/>
              </a:rPr>
              <a:t>MODULE E</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C20041A4-E10C-384F-B580-0CEA4B2BF30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DB2A4021-58FE-3847-96E2-CC4FA3397AE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117384735"/>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dirty="0">
                <a:solidFill>
                  <a:srgbClr val="000000"/>
                </a:solidFill>
                <a:effectLst/>
                <a:latin typeface="Calibri Light"/>
                <a:ea typeface="Calibri Light"/>
                <a:cs typeface="Calibri Light"/>
              </a:rPr>
              <a:t>Pourquoi signaler les AMCE ?</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lnSpcReduction="10000"/>
          </a:bodyPr>
          <a:lstStyle/>
          <a:p>
            <a:pPr marL="0" indent="0">
              <a:buNone/>
            </a:pPr>
            <a:r>
              <a:rPr lang="fr" sz="2400" b="0" i="0" strike="noStrike" cap="none" spc="0" baseline="0" dirty="0">
                <a:solidFill>
                  <a:srgbClr val="000000"/>
                </a:solidFill>
                <a:effectLst/>
                <a:latin typeface="Calibri"/>
                <a:ea typeface="Calibri"/>
                <a:cs typeface="Calibri"/>
              </a:rPr>
              <a:t>Les AMCE sont à priori très répandues, mais elles ne peuvent être comptabilisées</a:t>
            </a:r>
            <a:r>
              <a:rPr lang="fr" sz="2400" b="0" i="0" strike="noStrike" cap="none" spc="0" dirty="0">
                <a:solidFill>
                  <a:srgbClr val="000000"/>
                </a:solidFill>
                <a:effectLst/>
                <a:latin typeface="Calibri"/>
                <a:ea typeface="Calibri"/>
                <a:cs typeface="Calibri"/>
              </a:rPr>
              <a:t> </a:t>
            </a:r>
            <a:r>
              <a:rPr lang="fr" sz="2400" b="0" i="0" strike="noStrike" cap="none" spc="0" baseline="0" dirty="0">
                <a:solidFill>
                  <a:srgbClr val="000000"/>
                </a:solidFill>
                <a:effectLst/>
                <a:latin typeface="Calibri"/>
                <a:ea typeface="Calibri"/>
                <a:cs typeface="Calibri"/>
              </a:rPr>
              <a:t>correctement tant qu'elles ne sont pas identifiées et cartographiées. </a:t>
            </a:r>
          </a:p>
          <a:p>
            <a:pPr marL="0" indent="0">
              <a:buNone/>
            </a:pPr>
            <a:endParaRPr lang="en-GB" sz="2400" dirty="0"/>
          </a:p>
          <a:p>
            <a:pPr marL="0" indent="0">
              <a:buNone/>
            </a:pPr>
            <a:r>
              <a:rPr lang="fr" sz="2400" b="0" i="0" strike="noStrike" cap="none" spc="0" baseline="0" dirty="0">
                <a:solidFill>
                  <a:srgbClr val="000000"/>
                </a:solidFill>
                <a:effectLst/>
                <a:latin typeface="Calibri"/>
                <a:ea typeface="Calibri"/>
                <a:cs typeface="Calibri"/>
              </a:rPr>
              <a:t>L'identification et la reconnaissance des AMCE permet de suivre les progrès nationaux et mondiaux par rapport aux objectifs de conservation.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65F07D7-3AE0-DB4C-97A2-ACD95F17746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2834835"/>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Base de données des AMCE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fr" sz="2400" b="0" i="0" strike="noStrike" cap="none" spc="0" baseline="0">
                <a:solidFill>
                  <a:srgbClr val="000000"/>
                </a:solidFill>
                <a:effectLst/>
                <a:latin typeface="Calibri"/>
                <a:ea typeface="Calibri"/>
                <a:cs typeface="Calibri"/>
              </a:rPr>
              <a:t>La base de données mondiale des AMCE a été créée pour permettre l'enregistrement de toutes les AMCE identifiées à travers un processus standard.</a:t>
            </a:r>
          </a:p>
          <a:p>
            <a:pPr marL="0" indent="0">
              <a:buNone/>
            </a:pPr>
            <a:endParaRPr lang="en-GB" sz="2400"/>
          </a:p>
          <a:p>
            <a:pPr marL="0" indent="0">
              <a:buNone/>
            </a:pPr>
            <a:r>
              <a:rPr lang="fr" sz="2400" b="0" i="0" strike="noStrike" cap="none" spc="0" baseline="0">
                <a:solidFill>
                  <a:srgbClr val="000000"/>
                </a:solidFill>
                <a:effectLst/>
                <a:latin typeface="Calibri"/>
                <a:ea typeface="Calibri"/>
                <a:cs typeface="Calibri"/>
              </a:rPr>
              <a:t>Lorsqu'une AMCE a été identifiée, elle peut être signalée à la base de données des AMCE.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2A61A605-D621-6241-99B6-C08D42E07341}"/>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075470511"/>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852755"/>
            <a:ext cx="2752278" cy="1335550"/>
          </a:xfrm>
        </p:spPr>
        <p:txBody>
          <a:bodyPr>
            <a:normAutofit/>
          </a:bodyPr>
          <a:lstStyle/>
          <a:p>
            <a:r>
              <a:rPr lang="fr" sz="2800" b="1" i="0" strike="noStrike" cap="none" spc="0" baseline="0" dirty="0">
                <a:solidFill>
                  <a:srgbClr val="000000"/>
                </a:solidFill>
                <a:effectLst/>
                <a:latin typeface="Calibri Light"/>
                <a:ea typeface="Calibri Light"/>
                <a:cs typeface="Calibri Light"/>
              </a:rPr>
              <a:t>Comment signaler une AMCE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254460" y="429542"/>
            <a:ext cx="4539782" cy="2999458"/>
          </a:xfrm>
        </p:spPr>
        <p:txBody>
          <a:bodyPr anchor="ctr">
            <a:normAutofit/>
          </a:bodyPr>
          <a:lstStyle/>
          <a:p>
            <a:pPr marL="0" indent="0">
              <a:buNone/>
            </a:pPr>
            <a:r>
              <a:rPr lang="fr" sz="2400" b="0" i="0" strike="noStrike" cap="none" spc="0" baseline="0" dirty="0">
                <a:solidFill>
                  <a:srgbClr val="000000"/>
                </a:solidFill>
                <a:effectLst/>
                <a:latin typeface="Calibri"/>
                <a:ea typeface="Calibri"/>
                <a:cs typeface="Calibri"/>
              </a:rPr>
              <a:t>Souvent, cela sera effectué par le gouvernement national, mais les entités privées, les Populations autochtones et les communautés locales peuvent également signaler leurs sites à la base de données des AMCE.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grpSp>
        <p:nvGrpSpPr>
          <p:cNvPr id="8" name="Group 7">
            <a:extLst>
              <a:ext uri="{FF2B5EF4-FFF2-40B4-BE49-F238E27FC236}">
                <a16:creationId xmlns:a16="http://schemas.microsoft.com/office/drawing/2014/main" xmlns="" id="{D3E9BBE0-D0E3-EC40-9963-F130BB0FF7DB}"/>
              </a:ext>
            </a:extLst>
          </p:cNvPr>
          <p:cNvGrpSpPr/>
          <p:nvPr/>
        </p:nvGrpSpPr>
        <p:grpSpPr>
          <a:xfrm>
            <a:off x="1421570" y="3247100"/>
            <a:ext cx="5665780" cy="2953744"/>
            <a:chOff x="3487478" y="411749"/>
            <a:chExt cx="6071191" cy="3329344"/>
          </a:xfrm>
        </p:grpSpPr>
        <p:pic>
          <p:nvPicPr>
            <p:cNvPr id="9" name="Google Shape;145;p26">
              <a:extLst>
                <a:ext uri="{FF2B5EF4-FFF2-40B4-BE49-F238E27FC236}">
                  <a16:creationId xmlns:a16="http://schemas.microsoft.com/office/drawing/2014/main" xmlns="" id="{0363F394-DD2E-6C45-B962-E31B7AF4CDED}"/>
                </a:ext>
              </a:extLst>
            </p:cNvPr>
            <p:cNvPicPr preferRelativeResize="0"/>
            <p:nvPr/>
          </p:nvPicPr>
          <p:blipFill>
            <a:blip r:embed="rId3">
              <a:extLst>
                <a:ext uri="{28A0092B-C50C-407E-A947-70E740481C1C}">
                  <a14:useLocalDpi xmlns:a14="http://schemas.microsoft.com/office/drawing/2010/main"/>
                </a:ext>
              </a:extLst>
            </a:blip>
            <a:srcRect r="-813"/>
            <a:stretch>
              <a:fillRect/>
            </a:stretch>
          </p:blipFill>
          <p:spPr>
            <a:xfrm>
              <a:off x="3487478" y="411749"/>
              <a:ext cx="6071191" cy="2906324"/>
            </a:xfrm>
            <a:prstGeom prst="rect">
              <a:avLst/>
            </a:prstGeom>
            <a:noFill/>
            <a:ln>
              <a:noFill/>
            </a:ln>
          </p:spPr>
        </p:pic>
        <p:sp>
          <p:nvSpPr>
            <p:cNvPr id="10" name="Google Shape;146;p26">
              <a:extLst>
                <a:ext uri="{FF2B5EF4-FFF2-40B4-BE49-F238E27FC236}">
                  <a16:creationId xmlns:a16="http://schemas.microsoft.com/office/drawing/2014/main" xmlns="" id="{BD47BA7D-BEA1-CB4F-B74D-32BD3A4152AF}"/>
                </a:ext>
              </a:extLst>
            </p:cNvPr>
            <p:cNvSpPr txBox="1"/>
            <p:nvPr/>
          </p:nvSpPr>
          <p:spPr>
            <a:xfrm>
              <a:off x="5023073" y="3365493"/>
              <a:ext cx="3788075" cy="375600"/>
            </a:xfrm>
            <a:prstGeom prst="rect">
              <a:avLst/>
            </a:prstGeom>
            <a:noFill/>
            <a:ln>
              <a:noFill/>
            </a:ln>
          </p:spPr>
          <p:txBody>
            <a:bodyPr spcFirstLastPara="1" wrap="square" lIns="91425" tIns="91425" rIns="91425" bIns="91425" anchor="t" anchorCtr="0">
              <a:noAutofit/>
            </a:bodyPr>
            <a:lstStyle/>
            <a:p>
              <a:pPr marL="0" lvl="0" indent="0" algn="ctr" rtl="0">
                <a:spcBef>
                  <a:spcPct val="0"/>
                </a:spcBef>
                <a:spcAft>
                  <a:spcPct val="0"/>
                </a:spcAft>
                <a:buNone/>
              </a:pPr>
              <a:r>
                <a:rPr lang="fr" sz="1800" b="0" i="0" strike="noStrike" cap="none" spc="0" baseline="0" dirty="0">
                  <a:solidFill>
                    <a:srgbClr val="5B9BD5"/>
                  </a:solidFill>
                  <a:effectLst/>
                  <a:latin typeface="Calibri"/>
                  <a:ea typeface="Calibri"/>
                  <a:cs typeface="Calibri"/>
                  <a:hlinkClick r:id="rId4" history="0"/>
                </a:rPr>
                <a:t> </a:t>
              </a:r>
              <a:r>
                <a:rPr lang="fr" sz="1800" b="0" i="0" u="sng" strike="noStrike" cap="none" spc="0" baseline="0" dirty="0">
                  <a:solidFill>
                    <a:srgbClr val="5B9BD5"/>
                  </a:solidFill>
                  <a:uFill>
                    <a:solidFill>
                      <a:srgbClr val="5B9BD5"/>
                    </a:solidFill>
                  </a:uFill>
                  <a:latin typeface="Calibri"/>
                  <a:ea typeface="Calibri"/>
                  <a:cs typeface="Calibri"/>
                  <a:hlinkClick r:id="rId5" history="0"/>
                </a:rPr>
                <a:t>www.wcmc.io/WDPA_Manual</a:t>
              </a:r>
              <a:r>
                <a:rPr lang="fr" sz="1800" b="0" i="0" strike="noStrike" cap="none" spc="0" baseline="0" dirty="0">
                  <a:solidFill>
                    <a:srgbClr val="5B9BD5"/>
                  </a:solidFill>
                  <a:effectLst/>
                  <a:latin typeface="Calibri"/>
                  <a:ea typeface="Calibri"/>
                  <a:cs typeface="Calibri"/>
                </a:rPr>
                <a:t> </a:t>
              </a:r>
              <a:endParaRPr lang="fr" sz="1800" b="0" i="0" strike="noStrike" cap="none" spc="0" baseline="0" dirty="0">
                <a:solidFill>
                  <a:srgbClr val="000000"/>
                </a:solidFill>
                <a:effectLst/>
                <a:latin typeface="Calibri"/>
                <a:ea typeface="Calibri"/>
                <a:cs typeface="Calibri"/>
              </a:endParaRPr>
            </a:p>
          </p:txBody>
        </p:sp>
      </p:grpSp>
      <p:pic>
        <p:nvPicPr>
          <p:cNvPr id="11" name="Picture 10" descr="A close up of a sign&#10;&#10;Description automatically generated">
            <a:extLst>
              <a:ext uri="{FF2B5EF4-FFF2-40B4-BE49-F238E27FC236}">
                <a16:creationId xmlns:a16="http://schemas.microsoft.com/office/drawing/2014/main" xmlns="" id="{2973C61C-4014-F048-999A-C8CA60F54370}"/>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30075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Comment signaler une AMCE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fontScale="97500" lnSpcReduction="10000"/>
          </a:bodyPr>
          <a:lstStyle/>
          <a:p>
            <a:pPr marL="0" indent="0">
              <a:buNone/>
            </a:pPr>
            <a:r>
              <a:rPr lang="fr" sz="2800" b="0" i="0" strike="noStrike" cap="none" spc="0" baseline="0">
                <a:solidFill>
                  <a:srgbClr val="000000"/>
                </a:solidFill>
                <a:effectLst/>
                <a:latin typeface="Calibri"/>
                <a:ea typeface="Calibri"/>
                <a:cs typeface="Calibri"/>
              </a:rPr>
              <a:t>Les organismes gouvernementaux peuvent fournir leurs données directement à la base de données des AMCE. </a:t>
            </a:r>
          </a:p>
          <a:p>
            <a:pPr marL="0" indent="0">
              <a:buNone/>
            </a:pPr>
            <a:endParaRPr lang="en-GB" sz="2800"/>
          </a:p>
          <a:p>
            <a:pPr marL="0" indent="0">
              <a:buNone/>
            </a:pPr>
            <a:r>
              <a:rPr lang="fr" sz="2800" b="0" i="0" strike="noStrike" cap="none" spc="0" baseline="0">
                <a:solidFill>
                  <a:srgbClr val="000000"/>
                </a:solidFill>
                <a:effectLst/>
                <a:latin typeface="Calibri"/>
                <a:ea typeface="Calibri"/>
                <a:cs typeface="Calibri"/>
              </a:rPr>
              <a:t>Les données émanant d'entités privées, de Populations autochtones et de communautés locales doivent d'abord être vérifiées.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964B7DE5-6138-EB46-BC55-19F846D01C1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847375323"/>
      </p:ext>
    </p:extLst>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Comment signaler une AMCE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fr" sz="2800" b="0" i="0" strike="noStrike" cap="none" spc="0" baseline="0">
                <a:solidFill>
                  <a:srgbClr val="000000"/>
                </a:solidFill>
                <a:effectLst/>
                <a:latin typeface="Calibri"/>
                <a:ea typeface="Calibri"/>
                <a:cs typeface="Calibri"/>
              </a:rPr>
              <a:t>Les données doivent être fournies dans un format spécifique. Ceci est expliqué en détail dans le manuel d'utilisation :</a:t>
            </a:r>
          </a:p>
          <a:p>
            <a:pPr marL="0" indent="0">
              <a:buNone/>
            </a:pPr>
            <a:endParaRPr lang="en-GB" sz="2800"/>
          </a:p>
          <a:p>
            <a:pPr marL="0" indent="0">
              <a:buNone/>
            </a:pPr>
            <a:r>
              <a:rPr lang="fr" sz="2400" b="0" i="0" strike="noStrike" cap="none" spc="0" baseline="0">
                <a:solidFill>
                  <a:srgbClr val="000000"/>
                </a:solidFill>
                <a:effectLst/>
                <a:latin typeface="Calibri"/>
                <a:ea typeface="Calibri"/>
                <a:cs typeface="Calibri"/>
                <a:hlinkClick r:id="rId2" history="0"/>
              </a:rPr>
              <a:t> www.wcmc.io/WDPA_Manual</a:t>
            </a:r>
            <a:r>
              <a:rPr lang="fr" sz="2400" b="0" i="0" strike="noStrike" cap="none" spc="0" baseline="0">
                <a:solidFill>
                  <a:srgbClr val="000000"/>
                </a:solidFill>
                <a:effectLst/>
                <a:latin typeface="Calibri"/>
                <a:ea typeface="Calibri"/>
                <a:cs typeface="Calibri"/>
              </a:rPr>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964B7DE5-6138-EB46-BC55-19F846D01C1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653175406"/>
      </p:ext>
    </p:extLst>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a:solidFill>
                  <a:srgbClr val="000000"/>
                </a:solidFill>
                <a:effectLst/>
                <a:latin typeface="Calibri Light"/>
                <a:ea typeface="Calibri Light"/>
                <a:cs typeface="Calibri Light"/>
              </a:rPr>
              <a:t>Comment signaler une AMCE</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3839607" y="1092857"/>
            <a:ext cx="4592468" cy="4389120"/>
          </a:xfrm>
        </p:spPr>
        <p:txBody>
          <a:bodyPr anchor="ctr">
            <a:normAutofit fontScale="97500" lnSpcReduction="10000"/>
          </a:bodyPr>
          <a:lstStyle/>
          <a:p>
            <a:pPr marL="742950" indent="-742950">
              <a:buFont typeface="+mj-lt"/>
              <a:buAutoNum type="arabicPeriod"/>
            </a:pPr>
            <a:r>
              <a:rPr lang="fr" sz="2400" b="0" i="0" strike="noStrike" cap="none" spc="0" baseline="0" dirty="0">
                <a:solidFill>
                  <a:srgbClr val="000000"/>
                </a:solidFill>
                <a:effectLst/>
                <a:latin typeface="Calibri"/>
                <a:ea typeface="Calibri"/>
                <a:cs typeface="Calibri"/>
              </a:rPr>
              <a:t>Assurez-vous que la zone se situe en dehors de toute aire protégée. </a:t>
            </a:r>
          </a:p>
          <a:p>
            <a:pPr marL="742950" indent="-742950">
              <a:buFont typeface="+mj-lt"/>
              <a:buAutoNum type="arabicPeriod"/>
            </a:pPr>
            <a:r>
              <a:rPr lang="fr" sz="2400" b="0" i="0" strike="noStrike" cap="none" spc="0" baseline="0" dirty="0">
                <a:solidFill>
                  <a:srgbClr val="000000"/>
                </a:solidFill>
                <a:effectLst/>
                <a:latin typeface="Calibri"/>
                <a:ea typeface="Calibri"/>
                <a:cs typeface="Calibri"/>
              </a:rPr>
              <a:t>L'autorité de gouvernance (les personnes qui décident de la façon dont l'AMCE est gérée) devraient donner leur consentement.</a:t>
            </a:r>
          </a:p>
          <a:p>
            <a:pPr marL="742950" indent="-742950">
              <a:buFont typeface="+mj-lt"/>
              <a:buAutoNum type="arabicPeriod"/>
            </a:pPr>
            <a:r>
              <a:rPr lang="fr" sz="2400" b="0" i="0" strike="noStrike" cap="none" spc="0" baseline="0" dirty="0">
                <a:solidFill>
                  <a:srgbClr val="000000"/>
                </a:solidFill>
                <a:effectLst/>
                <a:latin typeface="Calibri"/>
                <a:ea typeface="Calibri"/>
                <a:cs typeface="Calibri"/>
              </a:rPr>
              <a:t>Formatez les données correctement</a:t>
            </a:r>
          </a:p>
          <a:p>
            <a:pPr marL="742950" indent="-742950">
              <a:buFont typeface="+mj-lt"/>
              <a:buAutoNum type="arabicPeriod"/>
            </a:pPr>
            <a:r>
              <a:rPr lang="fr" sz="2400" b="0" i="0" strike="noStrike" cap="none" spc="0" baseline="0" dirty="0">
                <a:solidFill>
                  <a:srgbClr val="000000"/>
                </a:solidFill>
                <a:effectLst/>
                <a:latin typeface="Calibri"/>
                <a:ea typeface="Calibri"/>
                <a:cs typeface="Calibri"/>
              </a:rPr>
              <a:t>Envoyez les informations à </a:t>
            </a:r>
            <a:r>
              <a:rPr lang="fr" sz="2400" b="0" i="0" strike="noStrike" cap="none" spc="0" baseline="0" dirty="0">
                <a:solidFill>
                  <a:srgbClr val="000000"/>
                </a:solidFill>
                <a:effectLst/>
                <a:latin typeface="Calibri"/>
                <a:ea typeface="Calibri"/>
                <a:cs typeface="Calibri"/>
                <a:hlinkClick r:id="rId2" history="0"/>
              </a:rPr>
              <a:t>protectedareas@unep-wcmc.org</a:t>
            </a:r>
            <a:r>
              <a:rPr lang="fr" sz="2400" b="0" i="0" strike="noStrike" cap="none" spc="0" baseline="0" dirty="0">
                <a:solidFill>
                  <a:srgbClr val="000000"/>
                </a:solidFill>
                <a:effectLst/>
                <a:latin typeface="Calibri"/>
                <a:ea typeface="Calibri"/>
                <a:cs typeface="Calibri"/>
              </a:rPr>
              <a:t>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4340599B-AE05-DD43-8FCF-4E99C7677642}"/>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90927206"/>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xmlns="" id="{70DFA0FD-AB28-4B25-B870-4D2BBC35BA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large waterfall in a forest&#10;&#10;Description automatically generated">
            <a:extLst>
              <a:ext uri="{FF2B5EF4-FFF2-40B4-BE49-F238E27FC236}">
                <a16:creationId xmlns:a16="http://schemas.microsoft.com/office/drawing/2014/main" xmlns="" id="{F9A02002-4150-4746-8883-E2555634518D}"/>
              </a:ext>
            </a:extLst>
          </p:cNvPr>
          <p:cNvPicPr>
            <a:picLocks noChangeAspect="1"/>
          </p:cNvPicPr>
          <p:nvPr/>
        </p:nvPicPr>
        <p:blipFill>
          <a:blip r:embed="rId3">
            <a:alphaModFix/>
            <a:extLst>
              <a:ext uri="{28A0092B-C50C-407E-A947-70E740481C1C}">
                <a14:useLocalDpi xmlns:a14="http://schemas.microsoft.com/office/drawing/2010/main"/>
              </a:ext>
            </a:extLst>
          </a:blip>
          <a:stretch>
            <a:fillRect/>
          </a:stretch>
        </p:blipFill>
        <p:spPr>
          <a:xfrm rot="16200000">
            <a:off x="3344289" y="1031193"/>
            <a:ext cx="6858000" cy="4795614"/>
          </a:xfrm>
          <a:prstGeom prst="rect">
            <a:avLst/>
          </a:prstGeom>
        </p:spPr>
      </p:pic>
      <p:grpSp>
        <p:nvGrpSpPr>
          <p:cNvPr id="30" name="Group 29">
            <a:extLst>
              <a:ext uri="{FF2B5EF4-FFF2-40B4-BE49-F238E27FC236}">
                <a16:creationId xmlns:a16="http://schemas.microsoft.com/office/drawing/2014/main" xmlns="" id="{0D628DFB-9CD1-4E2B-8B44-9FDF7E80F6D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84674" y="0"/>
            <a:ext cx="4986424" cy="6858000"/>
            <a:chOff x="5705128" y="0"/>
            <a:chExt cx="6648564" cy="6858000"/>
          </a:xfrm>
        </p:grpSpPr>
        <p:sp>
          <p:nvSpPr>
            <p:cNvPr id="31" name="Freeform: Shape 30">
              <a:extLst>
                <a:ext uri="{FF2B5EF4-FFF2-40B4-BE49-F238E27FC236}">
                  <a16:creationId xmlns:a16="http://schemas.microsoft.com/office/drawing/2014/main" xmlns="" id="{4CB07514-66C4-498E-85FA-6CCDFB2531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xmlns="" id="{13BFB38F-216C-4A75-8C1C-DAF998A5CB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xmlns="" id="{4DF24F7D-73CE-4EF0-86BC-1C1C4C5CB7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4" name="Freeform: Shape 33">
              <a:extLst>
                <a:ext uri="{FF2B5EF4-FFF2-40B4-BE49-F238E27FC236}">
                  <a16:creationId xmlns:a16="http://schemas.microsoft.com/office/drawing/2014/main" xmlns="" id="{EC3445B6-9C0D-4865-BF68-CD74892D0E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xmlns="" id="{1905757E-C772-4187-BD34-A12DC33F39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fr" sz="3100" b="0" i="0" strike="noStrike" cap="none" spc="0" baseline="0">
                <a:solidFill>
                  <a:srgbClr val="000000"/>
                </a:solidFill>
                <a:effectLst/>
                <a:latin typeface="Calibri Light"/>
                <a:ea typeface="Calibri Light"/>
                <a:cs typeface="Calibri Light"/>
              </a:rPr>
              <a:t> Aires protégées</a:t>
            </a:r>
          </a:p>
        </p:txBody>
      </p:sp>
      <p:sp>
        <p:nvSpPr>
          <p:cNvPr id="3" name="Content Placeholder 2"/>
          <p:cNvSpPr>
            <a:spLocks noGrp="1"/>
          </p:cNvSpPr>
          <p:nvPr>
            <p:ph idx="1"/>
          </p:nvPr>
        </p:nvSpPr>
        <p:spPr>
          <a:xfrm>
            <a:off x="603504" y="2272143"/>
            <a:ext cx="3530102" cy="3788830"/>
          </a:xfrm>
        </p:spPr>
        <p:txBody>
          <a:bodyPr anchor="ctr">
            <a:normAutofit lnSpcReduction="10000"/>
          </a:bodyPr>
          <a:lstStyle/>
          <a:p>
            <a:pPr marL="0" indent="0">
              <a:buNone/>
            </a:pPr>
            <a:r>
              <a:rPr lang="fr" sz="2400" b="0" i="0" strike="noStrike" cap="none" spc="0" baseline="0" dirty="0">
                <a:solidFill>
                  <a:srgbClr val="000000"/>
                </a:solidFill>
                <a:effectLst/>
                <a:latin typeface="Calibri"/>
                <a:ea typeface="Calibri"/>
                <a:cs typeface="Calibri"/>
              </a:rPr>
              <a:t>Ont comme objectif </a:t>
            </a:r>
            <a:r>
              <a:rPr lang="fr" sz="2400" b="0" i="1" strike="noStrike" cap="none" spc="0" baseline="0" dirty="0">
                <a:solidFill>
                  <a:srgbClr val="000000"/>
                </a:solidFill>
                <a:effectLst/>
                <a:latin typeface="Calibri"/>
                <a:ea typeface="Calibri"/>
                <a:cs typeface="Calibri"/>
              </a:rPr>
              <a:t>premier</a:t>
            </a:r>
            <a:r>
              <a:rPr lang="fr" sz="2400" b="1" i="1" strike="noStrike" cap="none" spc="0" baseline="0" dirty="0">
                <a:solidFill>
                  <a:srgbClr val="000000"/>
                </a:solidFill>
                <a:effectLst/>
                <a:latin typeface="Calibri"/>
                <a:ea typeface="Calibri"/>
                <a:cs typeface="Calibri"/>
              </a:rPr>
              <a:t> </a:t>
            </a:r>
            <a:r>
              <a:rPr lang="fr" sz="2400" b="0" i="0" strike="noStrike" cap="none" spc="0" baseline="0" dirty="0">
                <a:solidFill>
                  <a:srgbClr val="000000"/>
                </a:solidFill>
                <a:effectLst/>
                <a:latin typeface="Calibri"/>
                <a:ea typeface="Calibri"/>
                <a:cs typeface="Calibri"/>
              </a:rPr>
              <a:t>la conservation. </a:t>
            </a:r>
          </a:p>
          <a:p>
            <a:pPr marL="0" indent="0">
              <a:buNone/>
            </a:pPr>
            <a:endParaRPr lang="en-US" sz="2400" dirty="0"/>
          </a:p>
          <a:p>
            <a:pPr marL="0" indent="0">
              <a:buNone/>
            </a:pPr>
            <a:r>
              <a:rPr lang="fr" sz="2400" b="0" i="0" strike="noStrike" cap="none" spc="0" baseline="0" dirty="0">
                <a:solidFill>
                  <a:srgbClr val="000000"/>
                </a:solidFill>
                <a:effectLst/>
                <a:latin typeface="Calibri"/>
                <a:ea typeface="Calibri"/>
                <a:cs typeface="Calibri"/>
              </a:rPr>
              <a:t>Leur fonction centrale est de promouvoir la conservation de la biodiversité </a:t>
            </a:r>
            <a:r>
              <a:rPr lang="fr" sz="2400" b="0" i="1" strike="noStrike" cap="none" spc="0" baseline="0" dirty="0">
                <a:solidFill>
                  <a:srgbClr val="000000"/>
                </a:solidFill>
                <a:effectLst/>
                <a:latin typeface="Calibri"/>
                <a:ea typeface="Calibri"/>
                <a:cs typeface="Calibri"/>
              </a:rPr>
              <a:t>in situ</a:t>
            </a:r>
            <a:r>
              <a:rPr lang="fr" sz="2400" b="0" i="0" strike="noStrike" cap="none" spc="0" baseline="0" dirty="0">
                <a:solidFill>
                  <a:srgbClr val="000000"/>
                </a:solidFill>
                <a:effectLst/>
                <a:latin typeface="Calibri"/>
                <a:ea typeface="Calibri"/>
                <a:cs typeface="Calibri"/>
              </a:rPr>
              <a:t> et à long terme.</a:t>
            </a:r>
          </a:p>
          <a:p>
            <a:pPr marL="0" indent="0">
              <a:buNone/>
            </a:pPr>
            <a:endParaRPr lang="en-US" sz="1600" dirty="0">
              <a:solidFill>
                <a:schemeClr val="tx2"/>
              </a:solidFill>
            </a:endParaRPr>
          </a:p>
          <a:p>
            <a:pPr marL="0" indent="0">
              <a:buNone/>
            </a:pP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xmlns="" id="{3FD7B756-7FFC-494C-A41F-7CA304A16C54}"/>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3" name="Picture 12" descr="A close up of a sign&#10;&#10;Description automatically generated">
            <a:extLst>
              <a:ext uri="{FF2B5EF4-FFF2-40B4-BE49-F238E27FC236}">
                <a16:creationId xmlns:a16="http://schemas.microsoft.com/office/drawing/2014/main" xmlns="" id="{4871CCF9-DA9E-654F-86DE-FA19E061F44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338247690"/>
      </p:ext>
    </p:extLst>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xmlns="" id="{A52B99F1-B2DC-437E-A8A1-A57F2F29F8D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xmlns="" id="{55F8BA08-3E38-4B70-B93A-74F08E09220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D24B78A1-2D82-114F-8EFE-E16985622928}"/>
              </a:ext>
            </a:extLst>
          </p:cNvPr>
          <p:cNvSpPr>
            <a:spLocks noGrp="1"/>
          </p:cNvSpPr>
          <p:nvPr>
            <p:ph type="title"/>
          </p:nvPr>
        </p:nvSpPr>
        <p:spPr>
          <a:xfrm>
            <a:off x="783771" y="1092857"/>
            <a:ext cx="2752278" cy="4389120"/>
          </a:xfrm>
        </p:spPr>
        <p:txBody>
          <a:bodyPr>
            <a:normAutofit/>
          </a:bodyPr>
          <a:lstStyle/>
          <a:p>
            <a:r>
              <a:rPr lang="fr" sz="2800" b="1" i="0" strike="noStrike" cap="none" spc="0" baseline="0" dirty="0">
                <a:solidFill>
                  <a:srgbClr val="000000"/>
                </a:solidFill>
                <a:effectLst/>
                <a:latin typeface="Calibri Light"/>
                <a:ea typeface="Calibri Light"/>
                <a:cs typeface="Calibri Light"/>
              </a:rPr>
              <a:t>Que dois-je envoyer ?</a:t>
            </a:r>
          </a:p>
        </p:txBody>
      </p:sp>
      <p:sp>
        <p:nvSpPr>
          <p:cNvPr id="30" name="Rectangle 29">
            <a:extLst>
              <a:ext uri="{FF2B5EF4-FFF2-40B4-BE49-F238E27FC236}">
                <a16:creationId xmlns:a16="http://schemas.microsoft.com/office/drawing/2014/main" xmlns="" id="{357F1B33-79AB-4A71-8CEC-4546D709B8C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a:endParaRPr>
          </a:p>
        </p:txBody>
      </p:sp>
      <p:sp>
        <p:nvSpPr>
          <p:cNvPr id="5" name="Content Placeholder 4">
            <a:extLst>
              <a:ext uri="{FF2B5EF4-FFF2-40B4-BE49-F238E27FC236}">
                <a16:creationId xmlns:a16="http://schemas.microsoft.com/office/drawing/2014/main" xmlns="" id="{9FA6A34C-5DFC-C24E-A8C0-2E37EA1FE02C}"/>
              </a:ext>
            </a:extLst>
          </p:cNvPr>
          <p:cNvSpPr>
            <a:spLocks noGrp="1"/>
          </p:cNvSpPr>
          <p:nvPr>
            <p:ph idx="1"/>
          </p:nvPr>
        </p:nvSpPr>
        <p:spPr>
          <a:xfrm>
            <a:off x="4179509" y="1092857"/>
            <a:ext cx="4424845" cy="4389120"/>
          </a:xfrm>
        </p:spPr>
        <p:txBody>
          <a:bodyPr anchor="ctr">
            <a:noAutofit/>
          </a:bodyPr>
          <a:lstStyle/>
          <a:p>
            <a:pPr marL="742950" indent="-742950">
              <a:buFont typeface="+mj-lt"/>
              <a:buAutoNum type="arabicPeriod"/>
            </a:pPr>
            <a:r>
              <a:rPr lang="fr" sz="2200" b="0" i="0" strike="noStrike" cap="none" spc="0" baseline="0" dirty="0">
                <a:solidFill>
                  <a:srgbClr val="000000"/>
                </a:solidFill>
                <a:effectLst/>
                <a:latin typeface="Calibri"/>
                <a:ea typeface="Calibri"/>
                <a:cs typeface="Calibri"/>
              </a:rPr>
              <a:t>Données spatiales (GIS) : un polygone ou un point pour chaque AMCE.</a:t>
            </a:r>
          </a:p>
          <a:p>
            <a:pPr marL="742950" indent="-742950">
              <a:buFont typeface="+mj-lt"/>
              <a:buAutoNum type="arabicPeriod"/>
            </a:pPr>
            <a:r>
              <a:rPr lang="fr" sz="2200" b="0" i="0" strike="noStrike" cap="none" spc="0" baseline="0" dirty="0">
                <a:solidFill>
                  <a:srgbClr val="000000"/>
                </a:solidFill>
                <a:effectLst/>
                <a:latin typeface="Calibri"/>
                <a:ea typeface="Calibri"/>
                <a:cs typeface="Calibri"/>
              </a:rPr>
              <a:t>Données tabulaires, par ex. nom et type de gouvernance. Vous pouvez inclure un lien vers des informations justificatives, s’il en existe, par exemple les résultats de l'application de la méthodologie de l'UICN.</a:t>
            </a:r>
          </a:p>
          <a:p>
            <a:pPr marL="742950" indent="-742950">
              <a:buFont typeface="+mj-lt"/>
              <a:buAutoNum type="arabicPeriod"/>
            </a:pPr>
            <a:r>
              <a:rPr lang="fr" sz="2200" b="0" i="0" strike="noStrike" cap="none" spc="0" baseline="0" dirty="0">
                <a:solidFill>
                  <a:srgbClr val="000000"/>
                </a:solidFill>
                <a:effectLst/>
                <a:latin typeface="Calibri"/>
                <a:ea typeface="Calibri"/>
                <a:cs typeface="Calibri"/>
              </a:rPr>
              <a:t>Un accord signé par la/les personne(s) qui ont fourni les données.</a:t>
            </a:r>
            <a:endParaRPr lang="en-GB" sz="2200" dirty="0"/>
          </a:p>
          <a:p>
            <a:pPr marL="0" indent="0">
              <a:buNone/>
            </a:pPr>
            <a:r>
              <a:rPr lang="fr" sz="2200" b="0" i="0" strike="noStrike" cap="none" spc="0" baseline="0" dirty="0">
                <a:solidFill>
                  <a:srgbClr val="000000"/>
                </a:solidFill>
                <a:effectLst/>
                <a:latin typeface="Calibri"/>
                <a:ea typeface="Calibri"/>
                <a:cs typeface="Calibri"/>
                <a:hlinkClick r:id="rId2" history="0"/>
              </a:rPr>
              <a:t> www.wcmc.io/WDPA_Manual </a:t>
            </a:r>
          </a:p>
        </p:txBody>
      </p:sp>
      <p:pic>
        <p:nvPicPr>
          <p:cNvPr id="7" name="Picture 6" descr="A picture containing light&#10;&#10;Description automatically generated">
            <a:extLst>
              <a:ext uri="{FF2B5EF4-FFF2-40B4-BE49-F238E27FC236}">
                <a16:creationId xmlns:a16="http://schemas.microsoft.com/office/drawing/2014/main" xmlns="" id="{167E55AD-36AB-4A42-949A-D45EF3563C9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xmlns="" id="{CDF01595-27A3-A64C-98ED-C3057DA27296}"/>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402795340"/>
      </p:ext>
    </p:extLst>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xmlns="" id="{FFD48BC7-DC40-47DE-87EE-9F4B6ECB9A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xmlns="" id="{E502BBC7-2C76-46F3-BC24-5985BC13DB8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useBgFill="1">
        <p:nvSpPr>
          <p:cNvPr id="23" name="Freeform: Shape 22">
            <a:extLst>
              <a:ext uri="{FF2B5EF4-FFF2-40B4-BE49-F238E27FC236}">
                <a16:creationId xmlns:a16="http://schemas.microsoft.com/office/drawing/2014/main" xmlns="" id="{C7F28D52-2A5F-4D23-81AE-7CB8B591C7A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Title 3">
            <a:extLst>
              <a:ext uri="{FF2B5EF4-FFF2-40B4-BE49-F238E27FC236}">
                <a16:creationId xmlns:a16="http://schemas.microsoft.com/office/drawing/2014/main" xmlns=""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fr" sz="6300" b="0" i="0" strike="noStrike" cap="none" spc="0" baseline="0">
                <a:solidFill>
                  <a:srgbClr val="000000"/>
                </a:solidFill>
                <a:effectLst/>
                <a:latin typeface="Calibri Light"/>
                <a:ea typeface="Calibri Light"/>
                <a:cs typeface="Calibri Light"/>
              </a:rPr>
              <a:t>PLANS D'ACTION</a:t>
            </a:r>
          </a:p>
        </p:txBody>
      </p:sp>
      <p:sp>
        <p:nvSpPr>
          <p:cNvPr id="5" name="Text Placeholder 4">
            <a:extLst>
              <a:ext uri="{FF2B5EF4-FFF2-40B4-BE49-F238E27FC236}">
                <a16:creationId xmlns:a16="http://schemas.microsoft.com/office/drawing/2014/main" xmlns=""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fr" sz="2400" b="0" i="0" strike="noStrike" cap="none" spc="0" baseline="0">
                <a:solidFill>
                  <a:srgbClr val="000000"/>
                </a:solidFill>
                <a:effectLst/>
                <a:latin typeface="Calibri"/>
                <a:ea typeface="Calibri"/>
                <a:cs typeface="Calibri"/>
              </a:rPr>
              <a:t>MODULE F</a:t>
            </a:r>
          </a:p>
        </p:txBody>
      </p:sp>
      <p:sp>
        <p:nvSpPr>
          <p:cNvPr id="25" name="Rectangle 24">
            <a:extLst>
              <a:ext uri="{FF2B5EF4-FFF2-40B4-BE49-F238E27FC236}">
                <a16:creationId xmlns:a16="http://schemas.microsoft.com/office/drawing/2014/main" xmlns="" id="{3629484E-3792-4B3D-89AD-7C8A1ED0E0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xmlns="" id="{7CB0A9AA-0F0D-874F-BC4D-9741FBFCCE2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xmlns="" id="{1A0513C9-F5F0-5A46-B4DE-48F4245F95D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630835"/>
      </p:ext>
    </p:extLst>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b">
            <a:normAutofit fontScale="90000"/>
          </a:bodyPr>
          <a:lstStyle/>
          <a:p>
            <a:pPr defTabSz="914400"/>
            <a:r>
              <a:rPr sz="3300" dirty="0"/>
              <a:t/>
            </a:r>
            <a:br>
              <a:rPr sz="3300" dirty="0"/>
            </a:br>
            <a:r>
              <a:rPr sz="3300" dirty="0"/>
              <a:t/>
            </a:r>
            <a:br>
              <a:rPr sz="3300" dirty="0"/>
            </a:br>
            <a:r>
              <a:rPr sz="3300" dirty="0"/>
              <a:t/>
            </a:r>
            <a:br>
              <a:rPr sz="3300" dirty="0"/>
            </a:br>
            <a:r>
              <a:rPr lang="fr" sz="3300" b="0" i="0" strike="noStrike" cap="none" spc="0" baseline="0" dirty="0">
                <a:solidFill>
                  <a:srgbClr val="FFFFFF"/>
                </a:solidFill>
                <a:effectLst/>
                <a:latin typeface="Calibri Light"/>
                <a:ea typeface="Calibri Light"/>
                <a:cs typeface="Calibri Light"/>
              </a:rPr>
              <a:t>Traduisez les directives et la méthodologie de l'UICN dans les langues nationales </a:t>
            </a:r>
            <a:r>
              <a:rPr sz="2900" dirty="0"/>
              <a:t/>
            </a:r>
            <a:br>
              <a:rPr sz="2900" dirty="0"/>
            </a:br>
            <a:endParaRPr sz="2900" dirty="0"/>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9" name="8 Grupo"/>
          <p:cNvGrpSpPr/>
          <p:nvPr/>
        </p:nvGrpSpPr>
        <p:grpSpPr>
          <a:xfrm>
            <a:off x="20" y="10"/>
            <a:ext cx="5271352" cy="6857990"/>
            <a:chOff x="20" y="10"/>
            <a:chExt cx="5271352" cy="6857990"/>
          </a:xfrm>
        </p:grpSpPr>
        <p:grpSp>
          <p:nvGrpSpPr>
            <p:cNvPr id="8" name="7 Grupo"/>
            <p:cNvGrpSpPr/>
            <p:nvPr/>
          </p:nvGrpSpPr>
          <p:grpSpPr>
            <a:xfrm>
              <a:off x="20" y="10"/>
              <a:ext cx="5271352" cy="6857990"/>
              <a:chOff x="20" y="10"/>
              <a:chExt cx="5271352" cy="6857990"/>
            </a:xfrm>
          </p:grpSpPr>
          <p:pic>
            <p:nvPicPr>
              <p:cNvPr id="3" name="Picture 2" descr="A picture containing text, screenshot, different, display&#10;&#10;Description automatically generated">
                <a:extLst>
                  <a:ext uri="{FF2B5EF4-FFF2-40B4-BE49-F238E27FC236}">
                    <a16:creationId xmlns:a16="http://schemas.microsoft.com/office/drawing/2014/main" xmlns="" id="{E08F02A1-62D5-004A-97EF-38890E8BB90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6" name="Imagen 7"/>
              <p:cNvPicPr>
                <a:picLocks noChangeAspect="1"/>
              </p:cNvPicPr>
              <p:nvPr/>
            </p:nvPicPr>
            <p:blipFill>
              <a:blip r:embed="rId4"/>
              <a:srcRect l="4008" t="18108" r="6613" b="58689"/>
              <a:stretch>
                <a:fillRect/>
              </a:stretch>
            </p:blipFill>
            <p:spPr>
              <a:xfrm>
                <a:off x="203200" y="1178560"/>
                <a:ext cx="4531360" cy="1412240"/>
              </a:xfrm>
              <a:prstGeom prst="rect">
                <a:avLst/>
              </a:prstGeom>
            </p:spPr>
          </p:pic>
        </p:grpSp>
        <p:pic>
          <p:nvPicPr>
            <p:cNvPr id="7" name="Imagen 7"/>
            <p:cNvPicPr>
              <a:picLocks noChangeAspect="1"/>
            </p:cNvPicPr>
            <p:nvPr/>
          </p:nvPicPr>
          <p:blipFill>
            <a:blip r:embed="rId4"/>
            <a:srcRect l="3032" t="2640" r="74547" b="80974"/>
            <a:stretch>
              <a:fillRect/>
            </a:stretch>
          </p:blipFill>
          <p:spPr>
            <a:xfrm>
              <a:off x="193040" y="203200"/>
              <a:ext cx="1076960" cy="944880"/>
            </a:xfrm>
            <a:prstGeom prst="rect">
              <a:avLst/>
            </a:prstGeom>
          </p:spPr>
        </p:pic>
      </p:grpSp>
    </p:spTree>
    <p:extLst>
      <p:ext uri="{BB962C8B-B14F-4D97-AF65-F5344CB8AC3E}">
        <p14:creationId xmlns:p14="http://schemas.microsoft.com/office/powerpoint/2010/main" val="14165752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270000"/>
            <a:ext cx="3065480" cy="3403073"/>
          </a:xfrm>
        </p:spPr>
        <p:txBody>
          <a:bodyPr vert="horz" lIns="91440" tIns="45720" rIns="91440" bIns="45720" rtlCol="0" anchor="b">
            <a:normAutofit fontScale="90000"/>
          </a:bodyPr>
          <a:lstStyle/>
          <a:p>
            <a:pPr defTabSz="914400"/>
            <a:r>
              <a:rPr sz="3300"/>
              <a:t/>
            </a:r>
            <a:br>
              <a:rPr sz="3300"/>
            </a:br>
            <a:r>
              <a:rPr lang="fr" sz="3300" b="0" i="0" strike="noStrike" cap="none" spc="0" baseline="0">
                <a:solidFill>
                  <a:srgbClr val="FFFFFF"/>
                </a:solidFill>
                <a:effectLst/>
                <a:latin typeface="Calibri Light"/>
                <a:ea typeface="Calibri Light"/>
                <a:cs typeface="Calibri Light"/>
              </a:rPr>
              <a:t>Organisez des réunions avec les détenteurs de droits et les parties prenantes clés et mener des actions de sensibilisation sur les AMCE </a:t>
            </a:r>
            <a:r>
              <a:rPr sz="2200"/>
              <a:t/>
            </a:r>
            <a:br>
              <a:rPr sz="2200"/>
            </a:br>
            <a:endParaRPr sz="2200"/>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person, indoor&#10;&#10;Description automatically generated">
            <a:extLst>
              <a:ext uri="{FF2B5EF4-FFF2-40B4-BE49-F238E27FC236}">
                <a16:creationId xmlns:a16="http://schemas.microsoft.com/office/drawing/2014/main" xmlns="" id="{0B4216ED-433E-134B-BA88-DF70A3ADB9AA}"/>
              </a:ext>
            </a:extLst>
          </p:cNvPr>
          <p:cNvPicPr>
            <a:picLocks noChangeAspect="1"/>
          </p:cNvPicPr>
          <p:nvPr/>
        </p:nvPicPr>
        <p:blipFill>
          <a:blip r:embed="rId3">
            <a:extLst>
              <a:ext uri="{28A0092B-C50C-407E-A947-70E740481C1C}">
                <a14:useLocalDpi xmlns:a14="http://schemas.microsoft.com/office/drawing/2010/main"/>
              </a:ext>
            </a:extLst>
          </a:blip>
          <a:srcRect r="-1" b="-1"/>
          <a:stretch>
            <a:fill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369816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ctr">
            <a:normAutofit fontScale="90000"/>
          </a:bodyPr>
          <a:lstStyle/>
          <a:p>
            <a:pPr defTabSz="914400"/>
            <a:r>
              <a:rPr lang="fr" sz="3000" b="0" i="0" strike="noStrike" cap="none" spc="0" baseline="0">
                <a:solidFill>
                  <a:srgbClr val="FFFFFF"/>
                </a:solidFill>
                <a:effectLst/>
                <a:latin typeface="Calibri Light"/>
                <a:ea typeface="Calibri Light"/>
                <a:cs typeface="Calibri Light"/>
              </a:rPr>
              <a:t>Travaillez en amont à la réalisation d'une évaluation nationale pour identifier les AMCE potentielles</a:t>
            </a:r>
          </a:p>
        </p:txBody>
      </p:sp>
      <p:sp>
        <p:nvSpPr>
          <p:cNvPr id="192" name="Freeform: Shape 191">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2" name="Picture 8" descr="bird soaring">
            <a:extLst>
              <a:ext uri="{FF2B5EF4-FFF2-40B4-BE49-F238E27FC236}">
                <a16:creationId xmlns:a16="http://schemas.microsoft.com/office/drawing/2014/main" xmlns="" id="{DE78F8AD-6FC3-432F-B450-76D685063657}"/>
              </a:ext>
            </a:extLst>
          </p:cNvPr>
          <p:cNvPicPr>
            <a:picLocks noChangeAspect="1" noChangeArrowheads="1"/>
          </p:cNvPicPr>
          <p:nvPr/>
        </p:nvPicPr>
        <p:blipFill>
          <a:blip r:embed="rId3">
            <a:extLst>
              <a:ext uri="{28A0092B-C50C-407E-A947-70E740481C1C}">
                <a14:useLocalDpi xmlns:a14="http://schemas.microsoft.com/office/drawing/2010/main"/>
              </a:ext>
            </a:extLst>
          </a:blip>
          <a:srcRect b="-1"/>
          <a:stretch>
            <a:fillRect/>
          </a:stretch>
        </p:blipFill>
        <p:spPr bwMode="auto">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4856375"/>
      </p:ext>
    </p:extLst>
  </p:cSld>
  <p:clrMapOvr>
    <a:overrideClrMapping bg1="dk1" tx1="lt1" bg2="dk2" tx2="lt2" accent1="accent1" accent2="accent2" accent3="accent3" accent4="accent4" accent5="accent5" accent6="accent6" hlink="hlink" folHlink="folHlink"/>
  </p:clrMapOvr>
  <p:transition/>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480447"/>
            <a:ext cx="3065480" cy="5036949"/>
          </a:xfrm>
        </p:spPr>
        <p:txBody>
          <a:bodyPr vert="horz" lIns="91440" tIns="45720" rIns="91440" bIns="45720" rtlCol="0" anchor="b">
            <a:noAutofit/>
          </a:bodyPr>
          <a:lstStyle/>
          <a:p>
            <a:pPr defTabSz="914400"/>
            <a:r>
              <a:rPr lang="fr-FR" sz="3000" dirty="0"/>
              <a:t>Formez les différentes autorités et acteurs de la gouvernance à utiliser la méthodologie de l'UICN au niveau des sites et à débuter l’identification des AMCE</a:t>
            </a:r>
            <a:endParaRPr lang="fr" sz="3000" b="0" i="0" strike="noStrike" cap="none" spc="0" baseline="0" dirty="0">
              <a:solidFill>
                <a:srgbClr val="FFFFFF"/>
              </a:solidFill>
              <a:effectLst/>
              <a:latin typeface="Calibri Light"/>
              <a:ea typeface="Calibri Light"/>
              <a:cs typeface="Calibri Light"/>
            </a:endParaRPr>
          </a:p>
        </p:txBody>
      </p:sp>
      <p:sp>
        <p:nvSpPr>
          <p:cNvPr id="86" name="Freeform: Shape 85">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group of people sitting around a table playing a game&#10;&#10;Description automatically generated with low confidence">
            <a:extLst>
              <a:ext uri="{FF2B5EF4-FFF2-40B4-BE49-F238E27FC236}">
                <a16:creationId xmlns:a16="http://schemas.microsoft.com/office/drawing/2014/main" xmlns="" id="{9F534DDD-1CF5-E842-ABB4-BB1EBE05487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xmlns="" id="{32BED4AE-0A66-C84F-A975-99507EF5F0AB}"/>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2522232775"/>
      </p:ext>
    </p:extLst>
  </p:cSld>
  <p:clrMapOvr>
    <a:overrideClrMapping bg1="dk1" tx1="lt1" bg2="dk2"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021664"/>
            <a:ext cx="3065480" cy="5328336"/>
          </a:xfrm>
        </p:spPr>
        <p:txBody>
          <a:bodyPr vert="horz" lIns="91440" tIns="45720" rIns="91440" bIns="45720" rtlCol="0" anchor="b">
            <a:noAutofit/>
          </a:bodyPr>
          <a:lstStyle/>
          <a:p>
            <a:pPr defTabSz="914400"/>
            <a:r>
              <a:rPr lang="fr" sz="3000" b="0" i="0" strike="noStrike" cap="none" spc="0" baseline="0">
                <a:solidFill>
                  <a:srgbClr val="FFFFFF"/>
                </a:solidFill>
                <a:effectLst/>
                <a:latin typeface="Calibri Light"/>
                <a:ea typeface="Calibri Light"/>
                <a:cs typeface="Calibri Light"/>
              </a:rPr>
              <a:t>Analysez les types d'appuis financiers et non-financiers reçus par les AMCE potentielles et identifiées afin de déterminer les besoins additionnels pour maintenir les valeurs en matière de biodiversité sur le long terme</a:t>
            </a:r>
          </a:p>
        </p:txBody>
      </p:sp>
      <p:sp>
        <p:nvSpPr>
          <p:cNvPr id="69" name="Freeform: Shape 68">
            <a:extLst>
              <a:ext uri="{FF2B5EF4-FFF2-40B4-BE49-F238E27FC236}">
                <a16:creationId xmlns:a16="http://schemas.microsoft.com/office/drawing/2014/main" xmlns="" id="{E49CC64F-7275-4E33-961B-0C5CDC43987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diagram&#10;&#10;Description automatically generated">
            <a:extLst>
              <a:ext uri="{FF2B5EF4-FFF2-40B4-BE49-F238E27FC236}">
                <a16:creationId xmlns:a16="http://schemas.microsoft.com/office/drawing/2014/main" xmlns="" id="{A57E0D4F-861E-2B47-AE29-37573B6BC21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xmlns="" id="{40209E2F-D40E-1540-9CFF-AEDB4204D08A}"/>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85231195"/>
      </p:ext>
    </p:extLst>
  </p:cSld>
  <p:clrMapOvr>
    <a:overrideClrMapping bg1="dk1" tx1="lt1" bg2="dk2" tx2="lt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xmlns="" id="{2CB962CF-61A3-4EF9-94F6-7C59B032952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xmlns="" id="{50DD17E1-3337-594E-AAA4-9947B1F3174D}"/>
              </a:ext>
            </a:extLst>
          </p:cNvPr>
          <p:cNvSpPr>
            <a:spLocks noGrp="1"/>
          </p:cNvSpPr>
          <p:nvPr>
            <p:ph idx="1"/>
          </p:nvPr>
        </p:nvSpPr>
        <p:spPr>
          <a:xfrm>
            <a:off x="393716" y="461489"/>
            <a:ext cx="8354280" cy="4681658"/>
          </a:xfrm>
        </p:spPr>
        <p:txBody>
          <a:bodyPr>
            <a:normAutofit/>
          </a:bodyPr>
          <a:lstStyle/>
          <a:p>
            <a:pPr marL="0" indent="0" algn="ctr">
              <a:buNone/>
            </a:pPr>
            <a:r>
              <a:rPr lang="fr" sz="2600" b="0" i="0" strike="noStrike" cap="none" spc="0" baseline="0" dirty="0">
                <a:solidFill>
                  <a:srgbClr val="000000"/>
                </a:solidFill>
                <a:effectLst/>
                <a:latin typeface="Calibri"/>
                <a:ea typeface="Calibri"/>
                <a:cs typeface="Calibri"/>
              </a:rPr>
              <a:t>Ressources produites par la Commission Mondiale des Aires Protégées de l'UICN</a:t>
            </a:r>
          </a:p>
          <a:p>
            <a:pPr marL="0" indent="0" algn="ctr">
              <a:buNone/>
            </a:pPr>
            <a:endParaRPr lang="en-US" sz="2600" dirty="0"/>
          </a:p>
          <a:p>
            <a:pPr marL="0" indent="0" algn="ctr">
              <a:buNone/>
            </a:pPr>
            <a:r>
              <a:rPr lang="fr" sz="2600" b="0" i="0" strike="noStrike" cap="none" spc="0" baseline="0" dirty="0">
                <a:solidFill>
                  <a:srgbClr val="000000"/>
                </a:solidFill>
                <a:effectLst/>
                <a:latin typeface="Calibri"/>
                <a:ea typeface="Calibri"/>
                <a:cs typeface="Calibri"/>
              </a:rPr>
              <a:t>Avec le soutien de l'Agence fédérale allemande pour la conservation de la nature (Bundesamt für Naturschutz</a:t>
            </a:r>
            <a:r>
              <a:rPr lang="fr" sz="2600" dirty="0">
                <a:solidFill>
                  <a:srgbClr val="000000"/>
                </a:solidFill>
                <a:latin typeface="Calibri"/>
                <a:ea typeface="Calibri"/>
                <a:cs typeface="Calibri"/>
              </a:rPr>
              <a:t>, </a:t>
            </a:r>
            <a:r>
              <a:rPr lang="fr" sz="2600" b="0" i="0" strike="noStrike" cap="none" spc="0" baseline="0" dirty="0">
                <a:solidFill>
                  <a:srgbClr val="000000"/>
                </a:solidFill>
                <a:effectLst/>
                <a:latin typeface="Calibri"/>
                <a:ea typeface="Calibri"/>
                <a:cs typeface="Calibri"/>
              </a:rPr>
              <a:t>BfN)</a:t>
            </a:r>
          </a:p>
          <a:p>
            <a:pPr marL="0" indent="0" algn="ctr">
              <a:buNone/>
            </a:pPr>
            <a:endParaRPr lang="en-MY" sz="2600" dirty="0"/>
          </a:p>
          <a:p>
            <a:pPr marL="0" indent="0" algn="ctr">
              <a:buNone/>
            </a:pPr>
            <a:r>
              <a:rPr lang="fr" sz="2600" b="0" i="0" strike="noStrike" cap="none" spc="0" baseline="0" dirty="0">
                <a:solidFill>
                  <a:srgbClr val="000000"/>
                </a:solidFill>
                <a:effectLst/>
                <a:latin typeface="Calibri"/>
                <a:ea typeface="Calibri"/>
                <a:cs typeface="Calibri"/>
              </a:rPr>
              <a:t>Pour plus d'informations, veuillez écrire à : </a:t>
            </a:r>
          </a:p>
          <a:p>
            <a:pPr marL="0" indent="0" algn="ctr">
              <a:buNone/>
            </a:pPr>
            <a:r>
              <a:rPr lang="fr" sz="2600" b="1" i="0" strike="noStrike" cap="none" spc="0" baseline="0" dirty="0">
                <a:solidFill>
                  <a:srgbClr val="000000"/>
                </a:solidFill>
                <a:effectLst/>
                <a:latin typeface="Calibri"/>
                <a:ea typeface="Calibri"/>
                <a:cs typeface="Calibri"/>
              </a:rPr>
              <a:t>oecm@wcpa.iucn.org</a:t>
            </a:r>
          </a:p>
          <a:p>
            <a:endParaRPr lang="en-MY" sz="1700" dirty="0"/>
          </a:p>
          <a:p>
            <a:endParaRPr lang="en-US" sz="1700" dirty="0"/>
          </a:p>
        </p:txBody>
      </p:sp>
      <p:pic>
        <p:nvPicPr>
          <p:cNvPr id="5" name="Picture 4" descr="A close up of a sign&#10;&#10;Description automatically generated">
            <a:extLst>
              <a:ext uri="{FF2B5EF4-FFF2-40B4-BE49-F238E27FC236}">
                <a16:creationId xmlns:a16="http://schemas.microsoft.com/office/drawing/2014/main" xmlns="" id="{7089F29C-BF66-FB43-B811-E25D5F76115F}"/>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388362" y="3939498"/>
            <a:ext cx="2212043" cy="2709754"/>
          </a:xfrm>
          <a:prstGeom prst="rect">
            <a:avLst/>
          </a:prstGeom>
        </p:spPr>
      </p:pic>
      <p:pic>
        <p:nvPicPr>
          <p:cNvPr id="4" name="Picture 3" descr="A picture containing light&#10;&#10;Description automatically generated">
            <a:extLst>
              <a:ext uri="{FF2B5EF4-FFF2-40B4-BE49-F238E27FC236}">
                <a16:creationId xmlns:a16="http://schemas.microsoft.com/office/drawing/2014/main" xmlns="" id="{12BC24E4-26D5-CD44-8560-3FE7B7EC9BE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46125" y="4044070"/>
            <a:ext cx="2586249" cy="2500610"/>
          </a:xfrm>
          <a:prstGeom prst="rect">
            <a:avLst/>
          </a:prstGeom>
        </p:spPr>
      </p:pic>
      <p:pic>
        <p:nvPicPr>
          <p:cNvPr id="7" name="Picture 6" descr="Logo, company name&#10;&#10;Description automatically generated">
            <a:extLst>
              <a:ext uri="{FF2B5EF4-FFF2-40B4-BE49-F238E27FC236}">
                <a16:creationId xmlns:a16="http://schemas.microsoft.com/office/drawing/2014/main" xmlns="" id="{5AD041CE-5216-5743-8D02-4794C6455D99}"/>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439395" y="4362300"/>
            <a:ext cx="3924332" cy="2034211"/>
          </a:xfrm>
          <a:prstGeom prst="rect">
            <a:avLst/>
          </a:prstGeom>
        </p:spPr>
      </p:pic>
    </p:spTree>
    <p:extLst>
      <p:ext uri="{BB962C8B-B14F-4D97-AF65-F5344CB8AC3E}">
        <p14:creationId xmlns:p14="http://schemas.microsoft.com/office/powerpoint/2010/main" val="297104962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xmlns="" id="{70DFA0FD-AB28-4B25-B870-4D2BBC35BA1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xmlns="" id="{1CBC8503-300E-47A2-8E79-97BFCD0E8E8D}"/>
              </a:ext>
            </a:extLst>
          </p:cNvPr>
          <p:cNvPicPr>
            <a:picLocks noChangeAspect="1"/>
          </p:cNvPicPr>
          <p:nvPr/>
        </p:nvPicPr>
        <p:blipFill>
          <a:blip r:embed="rId3">
            <a:alphaModFix/>
            <a:extLst>
              <a:ext uri="{28A0092B-C50C-407E-A947-70E740481C1C}">
                <a14:useLocalDpi xmlns:a14="http://schemas.microsoft.com/office/drawing/2010/main"/>
              </a:ext>
            </a:extLst>
          </a:blip>
          <a:stretch>
            <a:fillRect/>
          </a:stretch>
        </p:blipFill>
        <p:spPr>
          <a:xfrm rot="16200000">
            <a:off x="3344289" y="1031193"/>
            <a:ext cx="6858000" cy="4795614"/>
          </a:xfrm>
          <a:prstGeom prst="rect">
            <a:avLst/>
          </a:prstGeom>
        </p:spPr>
      </p:pic>
      <p:grpSp>
        <p:nvGrpSpPr>
          <p:cNvPr id="18" name="Group 17">
            <a:extLst>
              <a:ext uri="{FF2B5EF4-FFF2-40B4-BE49-F238E27FC236}">
                <a16:creationId xmlns:a16="http://schemas.microsoft.com/office/drawing/2014/main" xmlns="" id="{0D628DFB-9CD1-4E2B-8B44-9FDF7E80F6D9}"/>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xmlns="" val="1"/>
              </p:ext>
            </p:extLst>
          </p:nvPr>
        </p:nvGrpSpPr>
        <p:grpSpPr>
          <a:xfrm>
            <a:off x="4184674" y="0"/>
            <a:ext cx="4986424" cy="6858000"/>
            <a:chOff x="5705128" y="0"/>
            <a:chExt cx="6648564" cy="6858000"/>
          </a:xfrm>
        </p:grpSpPr>
        <p:sp>
          <p:nvSpPr>
            <p:cNvPr id="19" name="Freeform: Shape 18">
              <a:extLst>
                <a:ext uri="{FF2B5EF4-FFF2-40B4-BE49-F238E27FC236}">
                  <a16:creationId xmlns:a16="http://schemas.microsoft.com/office/drawing/2014/main" xmlns="" id="{4CB07514-66C4-498E-85FA-6CCDFB2531C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xmlns="" id="{13BFB38F-216C-4A75-8C1C-DAF998A5CB4C}"/>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xmlns="" id="{4DF24F7D-73CE-4EF0-86BC-1C1C4C5CB7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xmlns="" id="{EC3445B6-9C0D-4865-BF68-CD74892D0E0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Freeform: Shape 22">
              <a:extLst>
                <a:ext uri="{FF2B5EF4-FFF2-40B4-BE49-F238E27FC236}">
                  <a16:creationId xmlns:a16="http://schemas.microsoft.com/office/drawing/2014/main" xmlns="" id="{1905757E-C772-4187-BD34-A12DC33F399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xmlns=""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fr" sz="3100" b="0" i="0" strike="noStrike" cap="none" spc="0" baseline="0">
                <a:solidFill>
                  <a:srgbClr val="000000"/>
                </a:solidFill>
                <a:effectLst/>
                <a:latin typeface="Calibri Light"/>
                <a:ea typeface="Calibri Light"/>
                <a:cs typeface="Calibri Light"/>
              </a:rPr>
              <a:t> AMCE</a:t>
            </a:r>
          </a:p>
        </p:txBody>
      </p:sp>
      <p:sp>
        <p:nvSpPr>
          <p:cNvPr id="3" name="Content Placeholder 2"/>
          <p:cNvSpPr>
            <a:spLocks noGrp="1"/>
          </p:cNvSpPr>
          <p:nvPr>
            <p:ph idx="1"/>
          </p:nvPr>
        </p:nvSpPr>
        <p:spPr>
          <a:xfrm>
            <a:off x="603504" y="2272143"/>
            <a:ext cx="3530102" cy="3788830"/>
          </a:xfrm>
        </p:spPr>
        <p:txBody>
          <a:bodyPr anchor="ctr">
            <a:normAutofit/>
          </a:bodyPr>
          <a:lstStyle/>
          <a:p>
            <a:pPr marL="0" indent="0">
              <a:buNone/>
            </a:pPr>
            <a:r>
              <a:rPr lang="fr" sz="2400" b="0" i="1" strike="noStrike" cap="none" spc="0" baseline="0" dirty="0">
                <a:solidFill>
                  <a:srgbClr val="000000"/>
                </a:solidFill>
                <a:effectLst/>
                <a:latin typeface="Calibri"/>
                <a:ea typeface="Calibri"/>
                <a:cs typeface="Calibri"/>
              </a:rPr>
              <a:t>Assurent </a:t>
            </a:r>
            <a:r>
              <a:rPr lang="fr" sz="2400" b="0" i="0" strike="noStrike" cap="none" spc="0" baseline="0" dirty="0">
                <a:solidFill>
                  <a:srgbClr val="000000"/>
                </a:solidFill>
                <a:effectLst/>
                <a:latin typeface="Calibri"/>
                <a:ea typeface="Calibri"/>
                <a:cs typeface="Calibri"/>
              </a:rPr>
              <a:t>la conservation efficace de la biodiversité </a:t>
            </a:r>
            <a:r>
              <a:rPr lang="fr" sz="2400" b="0" i="1" strike="noStrike" cap="none" spc="0" baseline="0" dirty="0">
                <a:solidFill>
                  <a:srgbClr val="000000"/>
                </a:solidFill>
                <a:effectLst/>
                <a:latin typeface="Calibri"/>
                <a:ea typeface="Calibri"/>
                <a:cs typeface="Calibri"/>
              </a:rPr>
              <a:t>in situ</a:t>
            </a:r>
            <a:r>
              <a:rPr lang="fr" sz="2400" b="0" i="0" strike="noStrike" cap="none" spc="0" baseline="0" dirty="0">
                <a:solidFill>
                  <a:srgbClr val="000000"/>
                </a:solidFill>
                <a:effectLst/>
                <a:latin typeface="Calibri"/>
                <a:ea typeface="Calibri"/>
                <a:cs typeface="Calibri"/>
              </a:rPr>
              <a:t>, indépendamment de</a:t>
            </a:r>
            <a:r>
              <a:rPr lang="fr" sz="2400" b="0" i="0" strike="noStrike" cap="none" spc="0" dirty="0">
                <a:solidFill>
                  <a:srgbClr val="000000"/>
                </a:solidFill>
                <a:effectLst/>
                <a:latin typeface="Calibri"/>
                <a:ea typeface="Calibri"/>
                <a:cs typeface="Calibri"/>
              </a:rPr>
              <a:t> leurs objectifs de gestion primaires</a:t>
            </a:r>
            <a:r>
              <a:rPr lang="fr" sz="2400" b="0" i="0" strike="noStrike" cap="none" spc="0" baseline="0" dirty="0">
                <a:solidFill>
                  <a:srgbClr val="000000"/>
                </a:solidFill>
                <a:effectLst/>
                <a:latin typeface="Calibri"/>
                <a:ea typeface="Calibri"/>
                <a:cs typeface="Calibri"/>
              </a:rPr>
              <a:t>. </a:t>
            </a:r>
          </a:p>
          <a:p>
            <a:pPr marL="0" indent="0">
              <a:buNone/>
            </a:pP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xmlns="" id="{1D4AA801-61B7-1C42-B6E3-1A8F12DF36F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3" name="Picture 12" descr="A close up of a sign&#10;&#10;Description automatically generated">
            <a:extLst>
              <a:ext uri="{FF2B5EF4-FFF2-40B4-BE49-F238E27FC236}">
                <a16:creationId xmlns:a16="http://schemas.microsoft.com/office/drawing/2014/main" xmlns="" id="{C71E685B-F63B-4C47-975D-BF9C3102C8FB}"/>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67268675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p:nvPr/>
        </p:nvSpPr>
        <p:spPr>
          <a:xfrm>
            <a:off x="335406" y="1036437"/>
            <a:ext cx="8229600" cy="885807"/>
          </a:xfrm>
          <a:prstGeom prst="rect">
            <a:avLst/>
          </a:prstGeom>
          <a:solidFill>
            <a:schemeClr val="accent5"/>
          </a:solidFill>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800" b="0" i="0" strike="noStrike" cap="none" spc="0" baseline="0" dirty="0">
                <a:solidFill>
                  <a:srgbClr val="000000"/>
                </a:solidFill>
                <a:effectLst/>
                <a:latin typeface="Calibri Light"/>
                <a:ea typeface="Calibri Light"/>
                <a:cs typeface="Calibri Light"/>
              </a:rPr>
              <a:t>Toutes assurent une conservation efficace de la biodiversité </a:t>
            </a:r>
            <a:r>
              <a:rPr lang="fr" sz="2800" b="0" i="1" strike="noStrike" cap="none" spc="0" baseline="0" dirty="0">
                <a:solidFill>
                  <a:srgbClr val="000000"/>
                </a:solidFill>
                <a:effectLst/>
                <a:latin typeface="Calibri Light"/>
                <a:ea typeface="Calibri Light"/>
                <a:cs typeface="Calibri Light"/>
              </a:rPr>
              <a:t>in situ</a:t>
            </a:r>
            <a:endParaRPr lang="fr" sz="2800" b="0" i="0" strike="noStrike" cap="none" spc="0" baseline="0" dirty="0">
              <a:solidFill>
                <a:srgbClr val="000000"/>
              </a:solidFill>
              <a:effectLst/>
              <a:latin typeface="Calibri Light"/>
              <a:ea typeface="Calibri Light"/>
              <a:cs typeface="Calibri Light"/>
            </a:endParaRPr>
          </a:p>
        </p:txBody>
      </p:sp>
      <p:sp>
        <p:nvSpPr>
          <p:cNvPr id="2" name="Title 1"/>
          <p:cNvSpPr>
            <a:spLocks noGrp="1"/>
          </p:cNvSpPr>
          <p:nvPr>
            <p:ph type="title"/>
          </p:nvPr>
        </p:nvSpPr>
        <p:spPr>
          <a:xfrm>
            <a:off x="457200" y="-66542"/>
            <a:ext cx="8229600" cy="1143000"/>
          </a:xfrm>
        </p:spPr>
        <p:txBody>
          <a:bodyPr/>
          <a:lstStyle/>
          <a:p>
            <a:pPr algn="ctr"/>
            <a:r>
              <a:rPr lang="fr" sz="3300" b="0" i="0" strike="noStrike" cap="none" spc="0" baseline="0">
                <a:solidFill>
                  <a:srgbClr val="000000"/>
                </a:solidFill>
                <a:effectLst/>
                <a:latin typeface="Calibri Light"/>
                <a:ea typeface="Calibri Light"/>
                <a:cs typeface="Calibri Light"/>
              </a:rPr>
              <a:t>TYPES D'AMCE POTENTIELLES</a:t>
            </a:r>
          </a:p>
        </p:txBody>
      </p:sp>
      <p:graphicFrame>
        <p:nvGraphicFramePr>
          <p:cNvPr id="6" name="Content Placeholder 3"/>
          <p:cNvGraphicFramePr/>
          <p:nvPr>
            <p:extLst>
              <p:ext uri="{D42A27DB-BD31-4B8C-83A1-F6EECF244321}">
                <p14:modId xmlns:p14="http://schemas.microsoft.com/office/powerpoint/2010/main" val="3206218709"/>
              </p:ext>
            </p:extLst>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A picture containing light&#10;&#10;Description automatically generated">
            <a:extLst>
              <a:ext uri="{FF2B5EF4-FFF2-40B4-BE49-F238E27FC236}">
                <a16:creationId xmlns:a16="http://schemas.microsoft.com/office/drawing/2014/main" xmlns="" id="{04F25A71-3A67-F044-9D23-6E0CA54883C4}"/>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98362EFB-532C-BB4C-BDF2-B77B90952702}"/>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77348916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fr" sz="3300" b="0" i="0" strike="noStrike" cap="none" spc="0" baseline="0">
                <a:solidFill>
                  <a:srgbClr val="000000"/>
                </a:solidFill>
                <a:effectLst/>
                <a:latin typeface="Calibri Light"/>
                <a:ea typeface="Calibri Light"/>
                <a:cs typeface="Calibri Light"/>
              </a:rPr>
              <a:t>TYPES D'AMCE POTENTIELLES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039565829"/>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p:nvPr>
            <p:extLst>
              <p:ext uri="{D42A27DB-BD31-4B8C-83A1-F6EECF244321}">
                <p14:modId xmlns:p14="http://schemas.microsoft.com/office/powerpoint/2010/main" val="3953079919"/>
              </p:ext>
            </p:extLst>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 sz="2800" b="0" i="0" strike="noStrike" cap="none" spc="0" baseline="0" dirty="0">
                <a:solidFill>
                  <a:srgbClr val="000000"/>
                </a:solidFill>
                <a:effectLst/>
                <a:latin typeface="Calibri Light"/>
                <a:ea typeface="Calibri Light"/>
                <a:cs typeface="Calibri Light"/>
              </a:rPr>
              <a:t>Conservation efficace de la biodiversité </a:t>
            </a:r>
            <a:r>
              <a:rPr lang="fr" sz="2800" b="0" i="1" strike="noStrike" cap="none" spc="0" baseline="0" dirty="0">
                <a:solidFill>
                  <a:srgbClr val="000000"/>
                </a:solidFill>
                <a:effectLst/>
                <a:latin typeface="Calibri Light"/>
                <a:ea typeface="Calibri Light"/>
                <a:cs typeface="Calibri Light"/>
              </a:rPr>
              <a:t>in situ</a:t>
            </a:r>
            <a:endParaRPr lang="fr" sz="2800" b="0" i="0" strike="noStrike" cap="none" spc="0" baseline="0" dirty="0">
              <a:solidFill>
                <a:srgbClr val="000000"/>
              </a:solidFill>
              <a:effectLst/>
              <a:latin typeface="Calibri Light"/>
              <a:ea typeface="Calibri Light"/>
              <a:cs typeface="Calibri Light"/>
            </a:endParaRPr>
          </a:p>
        </p:txBody>
      </p:sp>
      <p:pic>
        <p:nvPicPr>
          <p:cNvPr id="8" name="Picture 7" descr="A picture containing light&#10;&#10;Description automatically generated">
            <a:extLst>
              <a:ext uri="{FF2B5EF4-FFF2-40B4-BE49-F238E27FC236}">
                <a16:creationId xmlns:a16="http://schemas.microsoft.com/office/drawing/2014/main" xmlns="" id="{B816EF25-E1D3-9F40-A914-7B8C5CD08F2A}"/>
              </a:ext>
            </a:extLst>
          </p:cNvPr>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9" name="Picture 8" descr="A close up of a sign&#10;&#10;Description automatically generated">
            <a:extLst>
              <a:ext uri="{FF2B5EF4-FFF2-40B4-BE49-F238E27FC236}">
                <a16:creationId xmlns:a16="http://schemas.microsoft.com/office/drawing/2014/main" xmlns="" id="{D80F25E3-50C2-E846-85E9-347F7C19510C}"/>
              </a:ext>
            </a:extLst>
          </p:cNvPr>
          <p:cNvPicPr>
            <a:picLocks noChangeAspect="1"/>
          </p:cNvPicPr>
          <p:nvPr/>
        </p:nvPicPr>
        <p:blipFill>
          <a:blip r:embed="rId19">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80591256"/>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17.10.31"/>
  <p:tag name="AS_TITLE" val="Aspose.Slides for Java"/>
  <p:tag name="AS_VERSION" val="17.1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4127</Words>
  <Application>Microsoft Office PowerPoint</Application>
  <PresentationFormat>Bildschirmpräsentation (4:3)</PresentationFormat>
  <Paragraphs>351</Paragraphs>
  <Slides>67</Slides>
  <Notes>47</Notes>
  <HiddenSlides>0</HiddenSlides>
  <MMClips>0</MMClips>
  <ScaleCrop>false</ScaleCrop>
  <HeadingPairs>
    <vt:vector size="4" baseType="variant">
      <vt:variant>
        <vt:lpstr>Design</vt:lpstr>
      </vt:variant>
      <vt:variant>
        <vt:i4>1</vt:i4>
      </vt:variant>
      <vt:variant>
        <vt:lpstr>Folientitel</vt:lpstr>
      </vt:variant>
      <vt:variant>
        <vt:i4>67</vt:i4>
      </vt:variant>
    </vt:vector>
  </HeadingPairs>
  <TitlesOfParts>
    <vt:vector size="68" baseType="lpstr">
      <vt:lpstr>Office Theme</vt:lpstr>
      <vt:lpstr>PowerPoint-Präsentation</vt:lpstr>
      <vt:lpstr>VUE D'ENSEMBLE</vt:lpstr>
      <vt:lpstr>INTRODUCTION AUX AMCE</vt:lpstr>
      <vt:lpstr>PowerPoint-Präsentation</vt:lpstr>
      <vt:lpstr>Autre  mesure de conservation efficace par zone   (CBD, 2018) </vt:lpstr>
      <vt:lpstr> Aires protégées</vt:lpstr>
      <vt:lpstr> AMCE</vt:lpstr>
      <vt:lpstr>TYPES D'AMCE POTENTIELLES</vt:lpstr>
      <vt:lpstr>TYPES D'AMCE POTENTIELLES</vt:lpstr>
      <vt:lpstr>TYPES D'AMCE POTENTIELLES</vt:lpstr>
      <vt:lpstr>TYPES D'AMCE POTENTIELLES</vt:lpstr>
      <vt:lpstr>TYPE D'AMCE ET D'AIRES PROTÉGÉES</vt:lpstr>
      <vt:lpstr>SITES PEU SUSCEPTIBLES  D’ÊTRE DES AMCE</vt:lpstr>
      <vt:lpstr>PowerPoint-Präsentation</vt:lpstr>
      <vt:lpstr>VALEURS EN TERMES DE BIODIVERSITÉ</vt:lpstr>
      <vt:lpstr>PowerPoint-Präsentation</vt:lpstr>
      <vt:lpstr>Les zones abritant des espèces et des habitats rares, menacés ou en danger</vt:lpstr>
      <vt:lpstr>PowerPoint-Präsentation</vt:lpstr>
      <vt:lpstr>Les agrégats importants d’espèces, y compris en période de migration ou de frai</vt:lpstr>
      <vt:lpstr>Les aires importantes pour la connectivité écologique ou pour compléter un réseau de conservation dans un paysage terrestre ou marin</vt:lpstr>
      <vt:lpstr>Les espèces et habitats importants pour les utilisations humaines traditionnelles, comme les plantes médicinales autochtones, en plus de la conservation in situ de la biodiversité </vt:lpstr>
      <vt:lpstr>OPPORTUNITÉS</vt:lpstr>
      <vt:lpstr>OPPORTUNITÉS</vt:lpstr>
      <vt:lpstr>OPPORTUNITÉS</vt:lpstr>
      <vt:lpstr>OPPORTUNITÉS</vt:lpstr>
      <vt:lpstr>OPPORTUNITÉS</vt:lpstr>
      <vt:lpstr>OPPORTUNITÉS</vt:lpstr>
      <vt:lpstr>PowerPoint-Präsentation</vt:lpstr>
      <vt:lpstr>IDENTIFIER LES AMCE POTENTIELLES</vt:lpstr>
      <vt:lpstr>PowerPoint-Präsentation</vt:lpstr>
      <vt:lpstr>Evaluation au niveau du site </vt:lpstr>
      <vt:lpstr>Préparation 1 </vt:lpstr>
      <vt:lpstr>Préparation 2 </vt:lpstr>
      <vt:lpstr>Préparation 3 </vt:lpstr>
      <vt:lpstr>PowerPoint-Präsentation</vt:lpstr>
      <vt:lpstr>Outil de pré-sélection  Critère A : Le site n'est pas reconnu actuellement comme étant une aire protégée.</vt:lpstr>
      <vt:lpstr>Outil de pré-sélection  Critère B : La zone est réglementée et gérée </vt:lpstr>
      <vt:lpstr>Outil de pré-sélection  Critère C : Assure une contribution soutenue et efficace à la conservation in situ de la biodiversité  Test 3 </vt:lpstr>
      <vt:lpstr> Outil de pré-sélection  Critère D : Les fonctions et services écosystémiques connexes, ainsi que les valeurs culturelles, spirituelles, socioéconomiques et autres valeurs pertinentes localement.</vt:lpstr>
      <vt:lpstr> RESTAURATION ÉCOLOGIQUE DANS LES AMCE</vt:lpstr>
      <vt:lpstr>CONSENTEMENT ET AMCE CANDIDATES</vt:lpstr>
      <vt:lpstr>PowerPoint-Präsentation</vt:lpstr>
      <vt:lpstr>Toute reconnaissance ou signalement d'AMCE gouvernées par des Populations autochtones et/ou des communautés locales devrait être basé sur l'auto-identification et requiert le consentement préalable, donné librement et en connaissance de cause par la ou les autorité(s) traditionnelle(s) de gouvernance.</vt:lpstr>
      <vt:lpstr>Consentement préalable, donné librement et en connaissance de cause</vt:lpstr>
      <vt:lpstr>Évaluation complète d'un site</vt:lpstr>
      <vt:lpstr>RECONNAÎTRE ET SOUTENIR LES AMCE</vt:lpstr>
      <vt:lpstr>Reconnaissance légale</vt:lpstr>
      <vt:lpstr>Reconnaissance légale</vt:lpstr>
      <vt:lpstr>Reconnaissance légale</vt:lpstr>
      <vt:lpstr>Reconnaissance légale</vt:lpstr>
      <vt:lpstr>Soutien</vt:lpstr>
      <vt:lpstr>Soutien</vt:lpstr>
      <vt:lpstr>SIGNALER LES AMCE</vt:lpstr>
      <vt:lpstr>Pourquoi signaler les AMCE ?</vt:lpstr>
      <vt:lpstr>Base de données des AMCE</vt:lpstr>
      <vt:lpstr>Comment signaler une AMCE</vt:lpstr>
      <vt:lpstr>Comment signaler une AMCE</vt:lpstr>
      <vt:lpstr>Comment signaler une AMCE</vt:lpstr>
      <vt:lpstr>Comment signaler une AMCE</vt:lpstr>
      <vt:lpstr>Que dois-je envoyer ?</vt:lpstr>
      <vt:lpstr>PLANS D'ACTION</vt:lpstr>
      <vt:lpstr>   Traduisez les directives et la méthodologie de l'UICN dans les langues nationales  </vt:lpstr>
      <vt:lpstr> Organisez des réunions avec les détenteurs de droits et les parties prenantes clés et mener des actions de sensibilisation sur les AMCE  </vt:lpstr>
      <vt:lpstr>Travaillez en amont à la réalisation d'une évaluation nationale pour identifier les AMCE potentielles</vt:lpstr>
      <vt:lpstr>Formez les différentes autorités et acteurs de la gouvernance à utiliser la méthodologie de l'UICN au niveau des sites et à débuter l’identification des AMCE</vt:lpstr>
      <vt:lpstr>Analysez les types d'appuis financiers et non-financiers reçus par les AMCE potentielles et identifiées afin de déterminer les besoins additionnels pour maintenir les valeurs en matière de biodiversité sur le long terme</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harry@futurelaw.org</dc:creator>
  <cp:lastModifiedBy>Andrea Hoeing</cp:lastModifiedBy>
  <cp:revision>144</cp:revision>
  <dcterms:created xsi:type="dcterms:W3CDTF">2020-11-06T07:17:04Z</dcterms:created>
  <dcterms:modified xsi:type="dcterms:W3CDTF">2021-10-08T11:57:22Z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2237395</vt:lpwstr>
  </property>
  <property fmtid="{D5CDD505-2E9C-101B-9397-08002B2CF9AE}" pid="3" name="NXPowerLiteSettings">
    <vt:lpwstr>C7000400038000</vt:lpwstr>
  </property>
  <property fmtid="{D5CDD505-2E9C-101B-9397-08002B2CF9AE}" pid="4" name="NXPowerLiteVersion">
    <vt:lpwstr>S9.0.3</vt:lpwstr>
  </property>
</Properties>
</file>